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US" dirty="0" smtClean="0"/>
              <a:t>“USO/ACTIVACION DE TARJETAS DE CREDITO”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AUTOR: AMARO ROBLADILLO, HANS </a:t>
            </a:r>
            <a:r>
              <a:rPr lang="es-US" dirty="0" smtClean="0"/>
              <a:t>JEFREYN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94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7191" y="834867"/>
            <a:ext cx="4645152" cy="801943"/>
          </a:xfrm>
        </p:spPr>
        <p:txBody>
          <a:bodyPr/>
          <a:lstStyle/>
          <a:p>
            <a:r>
              <a:rPr lang="es-US" dirty="0" smtClean="0"/>
              <a:t>PROBLEMATICA</a:t>
            </a:r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7191" y="1854926"/>
            <a:ext cx="4645152" cy="4023360"/>
          </a:xfrm>
        </p:spPr>
        <p:txBody>
          <a:bodyPr>
            <a:normAutofit lnSpcReduction="10000"/>
          </a:bodyPr>
          <a:lstStyle/>
          <a:p>
            <a:r>
              <a:rPr lang="es-US" dirty="0" smtClean="0"/>
              <a:t>Participación del 23% del mercado, ubicándose como líder del segmento.</a:t>
            </a:r>
          </a:p>
          <a:p>
            <a:r>
              <a:rPr lang="es-US" dirty="0" smtClean="0"/>
              <a:t>Cantidad de Ventas nuevas han venido disminuyendo progresivamente, ubicándose como el 4to banco.</a:t>
            </a:r>
          </a:p>
          <a:p>
            <a:r>
              <a:rPr lang="es-US" dirty="0" smtClean="0"/>
              <a:t>40% de las tarjetas que el banco vende nunca se utilizan</a:t>
            </a:r>
          </a:p>
          <a:p>
            <a:r>
              <a:rPr lang="es-US" dirty="0" smtClean="0"/>
              <a:t>Costo de campaña es de 40 soles e incrementa la probabilidad de uso en 50%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12362" y="834573"/>
            <a:ext cx="4645152" cy="802237"/>
          </a:xfrm>
        </p:spPr>
        <p:txBody>
          <a:bodyPr/>
          <a:lstStyle/>
          <a:p>
            <a:r>
              <a:rPr lang="es-US" dirty="0" smtClean="0"/>
              <a:t>OBJETIVO</a:t>
            </a:r>
            <a:endParaRPr lang="es-419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412362" y="1854927"/>
            <a:ext cx="4645152" cy="4023359"/>
          </a:xfrm>
        </p:spPr>
        <p:txBody>
          <a:bodyPr/>
          <a:lstStyle/>
          <a:p>
            <a:r>
              <a:rPr lang="es-US" dirty="0" smtClean="0"/>
              <a:t>Conocer la razón del porque existe un alto porcentaje de tarjetas no utilizadas.</a:t>
            </a:r>
          </a:p>
          <a:p>
            <a:r>
              <a:rPr lang="es-US" dirty="0" smtClean="0"/>
              <a:t>Calcular la probabilidad de uso de que una tarjeta sea usada a través del perfil del cliente.</a:t>
            </a:r>
          </a:p>
          <a:p>
            <a:r>
              <a:rPr lang="es-US" dirty="0" smtClean="0"/>
              <a:t>Implementar un modelo analítico para responder a las necesidades de información.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009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LIMPIEZA DE DATOS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7191" y="1937459"/>
            <a:ext cx="4645152" cy="404863"/>
          </a:xfrm>
        </p:spPr>
        <p:txBody>
          <a:bodyPr>
            <a:normAutofit lnSpcReduction="10000"/>
          </a:bodyPr>
          <a:lstStyle/>
          <a:p>
            <a:r>
              <a:rPr lang="es-US" dirty="0" smtClean="0"/>
              <a:t>ATRIBUTOS NUMERICOS</a:t>
            </a:r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11913" y="1937459"/>
            <a:ext cx="4645152" cy="404863"/>
          </a:xfrm>
        </p:spPr>
        <p:txBody>
          <a:bodyPr>
            <a:normAutofit lnSpcReduction="10000"/>
          </a:bodyPr>
          <a:lstStyle/>
          <a:p>
            <a:r>
              <a:rPr lang="es-US" dirty="0" smtClean="0"/>
              <a:t>ATRIBUTOS CATEGORICOS</a:t>
            </a:r>
            <a:endParaRPr lang="es-419" dirty="0"/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1127" y="2534195"/>
            <a:ext cx="4538371" cy="2934744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913" y="2756263"/>
            <a:ext cx="4645025" cy="24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ALGORITMOS DE CLASIFICACIÓN</a:t>
            </a:r>
            <a:endParaRPr lang="es-419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ARBOL DE DECISIÓN</a:t>
            </a:r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US" dirty="0" smtClean="0"/>
              <a:t>BOSQUES ALEATORIO</a:t>
            </a:r>
            <a:endParaRPr lang="es-419" dirty="0"/>
          </a:p>
        </p:txBody>
      </p:sp>
      <p:pic>
        <p:nvPicPr>
          <p:cNvPr id="1026" name="Picture 2" descr="Resultado de imagen para ARBOL DE DECIS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90" y="2821491"/>
            <a:ext cx="4402131" cy="29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andom forest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r="1056"/>
          <a:stretch/>
        </p:blipFill>
        <p:spPr bwMode="auto">
          <a:xfrm>
            <a:off x="6479177" y="2820988"/>
            <a:ext cx="4206240" cy="29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IMPLEMENTACION DEL Bosque aleatorio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124450" cy="3352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719" y="2932203"/>
            <a:ext cx="2590145" cy="17312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733602" y="228930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/>
              <a:t>OUTPUT</a:t>
            </a:r>
            <a:endParaRPr lang="es-419" dirty="0"/>
          </a:p>
        </p:txBody>
      </p:sp>
      <p:sp>
        <p:nvSpPr>
          <p:cNvPr id="8" name="Rectángulo 7"/>
          <p:cNvSpPr/>
          <p:nvPr/>
        </p:nvSpPr>
        <p:spPr>
          <a:xfrm>
            <a:off x="7283333" y="5395245"/>
            <a:ext cx="3998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i="1" dirty="0" err="1"/>
              <a:t>Codigo</a:t>
            </a:r>
            <a:r>
              <a:rPr lang="es-US" i="1" dirty="0"/>
              <a:t> fuente :https://github.com/</a:t>
            </a:r>
            <a:r>
              <a:rPr lang="es-US" i="1" dirty="0" err="1"/>
              <a:t>hymsly</a:t>
            </a:r>
            <a:r>
              <a:rPr lang="es-US" i="1" dirty="0"/>
              <a:t>/DS</a:t>
            </a:r>
          </a:p>
        </p:txBody>
      </p:sp>
    </p:spTree>
    <p:extLst>
      <p:ext uri="{BB962C8B-B14F-4D97-AF65-F5344CB8AC3E}">
        <p14:creationId xmlns:p14="http://schemas.microsoft.com/office/powerpoint/2010/main" val="24445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7191" y="834867"/>
            <a:ext cx="4645152" cy="801943"/>
          </a:xfrm>
        </p:spPr>
        <p:txBody>
          <a:bodyPr/>
          <a:lstStyle/>
          <a:p>
            <a:r>
              <a:rPr lang="es-US" dirty="0" smtClean="0"/>
              <a:t>CONCLUSIONES</a:t>
            </a:r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7190" y="1854926"/>
            <a:ext cx="5685129" cy="4023360"/>
          </a:xfrm>
        </p:spPr>
        <p:txBody>
          <a:bodyPr>
            <a:normAutofit/>
          </a:bodyPr>
          <a:lstStyle/>
          <a:p>
            <a:r>
              <a:rPr lang="es-US" dirty="0" smtClean="0"/>
              <a:t>El modelo analítico implementado responde al 75% de casos presentados.</a:t>
            </a:r>
          </a:p>
          <a:p>
            <a:r>
              <a:rPr lang="es-US" dirty="0" smtClean="0"/>
              <a:t>Se necesita re-evaluar el impacto del uso de campañas, especialmente en los Clientes tipo A y B, por ser los clientes con mayor ingresos generado.</a:t>
            </a:r>
          </a:p>
          <a:p>
            <a:endParaRPr lang="es-US" dirty="0" smtClean="0"/>
          </a:p>
          <a:p>
            <a:endParaRPr lang="es-US" dirty="0" smtClean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6062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9" y="0"/>
            <a:ext cx="12194120" cy="625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117</TotalTime>
  <Words>183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“USO/ACTIVACION DE TARJETAS DE CREDITO”</vt:lpstr>
      <vt:lpstr>Presentación de PowerPoint</vt:lpstr>
      <vt:lpstr>LIMPIEZA DE DATOS</vt:lpstr>
      <vt:lpstr>ALGORITMOS DE CLASIFICACIÓN</vt:lpstr>
      <vt:lpstr>IMPLEMENTACION DEL Bosque aleatorio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“USO/ACTIVACION DE TARJETAS DE CREDITO”</dc:title>
  <dc:creator>hans jefreyn amaro robladillo</dc:creator>
  <cp:lastModifiedBy>hans jefreyn amaro robladillo</cp:lastModifiedBy>
  <cp:revision>10</cp:revision>
  <dcterms:created xsi:type="dcterms:W3CDTF">2018-11-27T13:27:11Z</dcterms:created>
  <dcterms:modified xsi:type="dcterms:W3CDTF">2018-11-27T15:43:07Z</dcterms:modified>
</cp:coreProperties>
</file>