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9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진행 최종 발표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307055" y="2709323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5304270" y="4482909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연구연수생 홍예은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89CF5E-EA22-4F5B-AF5A-2814E225D7AA}"/>
              </a:ext>
            </a:extLst>
          </p:cNvPr>
          <p:cNvCxnSpPr>
            <a:cxnSpLocks/>
          </p:cNvCxnSpPr>
          <p:nvPr/>
        </p:nvCxnSpPr>
        <p:spPr>
          <a:xfrm>
            <a:off x="6096000" y="3314304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마이크를 통한 음성인식 모듈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6089821" y="1749092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VOSK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6214511" y="2118424"/>
            <a:ext cx="552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“vosk-model-small-en-us-0.15”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녹음 파일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‘out.wav’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저장 후 음성 분석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음성 메시지 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rec.FinalResult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출력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26869126-42D7-413A-8261-12354D596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837" y="2132124"/>
            <a:ext cx="5198618" cy="27214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445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라즈베리파이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디바이스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448960" y="3422073"/>
            <a:ext cx="552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Seeed-voicecard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소스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녹음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device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card 3, device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연결됨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83A88-7FC0-479D-A95D-35CB7ED893F7}"/>
              </a:ext>
            </a:extLst>
          </p:cNvPr>
          <p:cNvSpPr txBox="1"/>
          <p:nvPr/>
        </p:nvSpPr>
        <p:spPr>
          <a:xfrm>
            <a:off x="685987" y="157693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en-US" altLang="ko-KR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ReSpeaker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2-Mics Pi 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14306-909E-4666-95BC-2988DD5657BF}"/>
              </a:ext>
            </a:extLst>
          </p:cNvPr>
          <p:cNvSpPr txBox="1"/>
          <p:nvPr/>
        </p:nvSpPr>
        <p:spPr>
          <a:xfrm>
            <a:off x="6538781" y="157693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LED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device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03CAFA37-70B3-4172-97C3-F8CD357CA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11054" t="73663" r="1391" b="5091"/>
          <a:stretch>
            <a:fillRect/>
          </a:stretch>
        </p:blipFill>
        <p:spPr>
          <a:xfrm>
            <a:off x="339622" y="2175135"/>
            <a:ext cx="5916235" cy="10765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066FF05-E752-40A5-A039-1F5875CD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915" y="4727463"/>
            <a:ext cx="5198618" cy="2849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46C6DCED-A1F7-4A1D-87D3-2C208C212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3491" y="2272480"/>
            <a:ext cx="3122168" cy="11377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C239BB-FB45-407B-AE84-A03085707219}"/>
              </a:ext>
            </a:extLst>
          </p:cNvPr>
          <p:cNvSpPr txBox="1"/>
          <p:nvPr/>
        </p:nvSpPr>
        <p:spPr>
          <a:xfrm>
            <a:off x="6377721" y="3736491"/>
            <a:ext cx="552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spi0 pin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Config.txt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파일에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dtparam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=on”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36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CONTEXT</a:t>
            </a:r>
            <a:endParaRPr lang="ko-KR" altLang="en-US" sz="2400" spc="-1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36B4D4-EC90-4266-AA36-8D5433E09AA5}"/>
              </a:ext>
            </a:extLst>
          </p:cNvPr>
          <p:cNvSpPr txBox="1"/>
          <p:nvPr/>
        </p:nvSpPr>
        <p:spPr>
          <a:xfrm>
            <a:off x="2311432" y="1598268"/>
            <a:ext cx="3072663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개요 및 목적 </a:t>
            </a:r>
            <a:endParaRPr lang="en-US" altLang="ko-KR" sz="16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34C1F-7A90-473A-BA0C-B851EF52A01A}"/>
              </a:ext>
            </a:extLst>
          </p:cNvPr>
          <p:cNvSpPr txBox="1"/>
          <p:nvPr/>
        </p:nvSpPr>
        <p:spPr>
          <a:xfrm rot="5400000">
            <a:off x="1280666" y="1235467"/>
            <a:ext cx="1107996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60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60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9F31D-0AF1-4C11-8183-D74FA970AB0B}"/>
              </a:ext>
            </a:extLst>
          </p:cNvPr>
          <p:cNvSpPr txBox="1"/>
          <p:nvPr/>
        </p:nvSpPr>
        <p:spPr>
          <a:xfrm>
            <a:off x="2311430" y="2809088"/>
            <a:ext cx="3072663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 </a:t>
            </a:r>
            <a:endParaRPr lang="en-US" altLang="ko-KR" sz="16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8A0258-1B4D-4303-A972-0E5092860D51}"/>
              </a:ext>
            </a:extLst>
          </p:cNvPr>
          <p:cNvSpPr txBox="1"/>
          <p:nvPr/>
        </p:nvSpPr>
        <p:spPr>
          <a:xfrm rot="5400000">
            <a:off x="1278956" y="2415325"/>
            <a:ext cx="1107996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60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60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83C55-1574-4A1C-8520-382A0321CA53}"/>
              </a:ext>
            </a:extLst>
          </p:cNvPr>
          <p:cNvSpPr txBox="1"/>
          <p:nvPr/>
        </p:nvSpPr>
        <p:spPr>
          <a:xfrm>
            <a:off x="2311431" y="3940389"/>
            <a:ext cx="3072663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결과</a:t>
            </a:r>
            <a:endParaRPr lang="en-US" altLang="ko-KR" sz="16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22D27-D3FA-49D8-AA53-5C0970EB5A14}"/>
              </a:ext>
            </a:extLst>
          </p:cNvPr>
          <p:cNvSpPr txBox="1"/>
          <p:nvPr/>
        </p:nvSpPr>
        <p:spPr>
          <a:xfrm rot="5400000">
            <a:off x="1278956" y="3696514"/>
            <a:ext cx="1107996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60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sz="60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74875" y="2110576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3954232" y="1237582"/>
            <a:ext cx="471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MEC </a:t>
            </a:r>
            <a:r>
              <a:rPr lang="ko-KR" altLang="en-US" sz="28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기반의 영상 처리 모델 개발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99558-4B6F-45FF-B2E7-F2E709CBE098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개요 및 목적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7A24B-E101-4E5F-9F8B-846851E44DA3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기반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응용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2000" spc="-1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872FBEF-8F48-4042-B0CE-C338344A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60" y="1677197"/>
            <a:ext cx="8441562" cy="44465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9029541" y="198640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모델 개발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9029541" y="2527003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라즈베리파이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디바이스 통신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F2E75-9040-4F8F-A96D-1A3C0939BFAF}"/>
              </a:ext>
            </a:extLst>
          </p:cNvPr>
          <p:cNvSpPr txBox="1"/>
          <p:nvPr/>
        </p:nvSpPr>
        <p:spPr>
          <a:xfrm>
            <a:off x="9029541" y="3059668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영상 처리 모듈 개발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75BCC-32B5-431A-AAE1-20E67B71869F}"/>
              </a:ext>
            </a:extLst>
          </p:cNvPr>
          <p:cNvSpPr txBox="1"/>
          <p:nvPr/>
        </p:nvSpPr>
        <p:spPr>
          <a:xfrm>
            <a:off x="9029541" y="3592333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 파일 입출력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7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클라이언트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서버 모델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6089821" y="1749092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소켓 간의 데이터 전송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6214511" y="2118424"/>
            <a:ext cx="5528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recvall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sendall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함수를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sendall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이용하여 데이터의 길이와 전송할 데이터를 같이 전송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recvall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이용하여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length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stringData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나누어 </a:t>
            </a:r>
            <a:r>
              <a:rPr lang="ko-KR" altLang="en-US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전송받음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stirng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형태로 변환하여 전송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5556DA7-7920-47CE-A06A-0642EA5E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60" y="1749092"/>
            <a:ext cx="5203695" cy="33598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4DB494-0BC0-4A00-BE0A-2C336FDB4DE5}"/>
              </a:ext>
            </a:extLst>
          </p:cNvPr>
          <p:cNvSpPr txBox="1"/>
          <p:nvPr/>
        </p:nvSpPr>
        <p:spPr>
          <a:xfrm>
            <a:off x="6089821" y="3492866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소켓 접속 유지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3DBC0-6E6E-40C1-800C-58AD4B7FA519}"/>
              </a:ext>
            </a:extLst>
          </p:cNvPr>
          <p:cNvSpPr txBox="1"/>
          <p:nvPr/>
        </p:nvSpPr>
        <p:spPr>
          <a:xfrm>
            <a:off x="6214511" y="3862198"/>
            <a:ext cx="552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while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while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문안의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try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문을 통해 코드 반복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예외 처리를 통해 에러 발생시  내부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while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 나옴 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8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라즈베리파이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디바이스 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685987" y="157693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LCD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589004" y="5381319"/>
            <a:ext cx="552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 충돌 에러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‘</a:t>
            </a: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dtoverlay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spi1-1cs”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코드를 추가하여 해결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LCD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spi0 pin , LED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spi1 pin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DB494-0BC0-4A00-BE0A-2C336FDB4DE5}"/>
              </a:ext>
            </a:extLst>
          </p:cNvPr>
          <p:cNvSpPr txBox="1"/>
          <p:nvPr/>
        </p:nvSpPr>
        <p:spPr>
          <a:xfrm>
            <a:off x="6538781" y="157693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LED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3DBC0-6E6E-40C1-800C-58AD4B7FA519}"/>
              </a:ext>
            </a:extLst>
          </p:cNvPr>
          <p:cNvSpPr txBox="1"/>
          <p:nvPr/>
        </p:nvSpPr>
        <p:spPr>
          <a:xfrm>
            <a:off x="6538781" y="3805259"/>
            <a:ext cx="552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luma.led_matrix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show message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이용 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FPS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감소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</a:t>
            </a:r>
            <a:r>
              <a:rPr lang="ko-KR" altLang="en-US" sz="1600" spc="-150" dirty="0">
                <a:latin typeface="맑은 고딕" panose="020B0503020000020004" pitchFamily="50" charset="-127"/>
              </a:rPr>
              <a:t>→ </a:t>
            </a:r>
            <a:r>
              <a:rPr lang="en-US" altLang="ko-KR" sz="1600" spc="-150" dirty="0">
                <a:latin typeface="맑은 고딕" panose="020B0503020000020004" pitchFamily="50" charset="-127"/>
              </a:rPr>
              <a:t>FPS </a:t>
            </a:r>
            <a:r>
              <a:rPr lang="ko-KR" altLang="en-US" sz="1600" spc="-150" dirty="0">
                <a:latin typeface="맑은 고딕" panose="020B0503020000020004" pitchFamily="50" charset="-127"/>
              </a:rPr>
              <a:t>값 대략 </a:t>
            </a:r>
            <a:r>
              <a:rPr lang="en-US" altLang="ko-KR" sz="1600" spc="-150" dirty="0">
                <a:latin typeface="맑은 고딕" panose="020B0503020000020004" pitchFamily="50" charset="-127"/>
              </a:rPr>
              <a:t>13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564CB8D4-932F-4122-881A-7FB8922B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39688" t="6953" r="5764" b="6401"/>
          <a:stretch/>
        </p:blipFill>
        <p:spPr>
          <a:xfrm>
            <a:off x="912208" y="2033482"/>
            <a:ext cx="3389703" cy="30283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88E04062-9B80-413D-8A52-227659131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5454" t="12761" r="27219" b="49605"/>
          <a:stretch>
            <a:fillRect/>
          </a:stretch>
        </p:blipFill>
        <p:spPr>
          <a:xfrm>
            <a:off x="6659419" y="2077893"/>
            <a:ext cx="3795304" cy="14013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5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 처리 모듈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685986" y="1576930"/>
            <a:ext cx="434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환경에서의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image detection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685986" y="2090516"/>
            <a:ext cx="552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Bounding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box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영역 추출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confidence score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threshold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0.25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DB494-0BC0-4A00-BE0A-2C336FDB4DE5}"/>
              </a:ext>
            </a:extLst>
          </p:cNvPr>
          <p:cNvSpPr txBox="1"/>
          <p:nvPr/>
        </p:nvSpPr>
        <p:spPr>
          <a:xfrm>
            <a:off x="6538781" y="1576930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LED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3DBC0-6E6E-40C1-800C-58AD4B7FA519}"/>
              </a:ext>
            </a:extLst>
          </p:cNvPr>
          <p:cNvSpPr txBox="1"/>
          <p:nvPr/>
        </p:nvSpPr>
        <p:spPr>
          <a:xfrm>
            <a:off x="6538781" y="3805259"/>
            <a:ext cx="552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luma.led_matrix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show message </a:t>
            </a:r>
            <a:r>
              <a: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이용 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FPS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감소</a:t>
            </a:r>
            <a:endParaRPr lang="en-US" altLang="ko-KR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</a:t>
            </a:r>
            <a:r>
              <a:rPr lang="ko-KR" altLang="en-US" sz="1600" spc="-150" dirty="0">
                <a:latin typeface="맑은 고딕" panose="020B0503020000020004" pitchFamily="50" charset="-127"/>
              </a:rPr>
              <a:t>→ </a:t>
            </a:r>
            <a:r>
              <a:rPr lang="en-US" altLang="ko-KR" sz="1600" spc="-150" dirty="0">
                <a:latin typeface="맑은 고딕" panose="020B0503020000020004" pitchFamily="50" charset="-127"/>
              </a:rPr>
              <a:t>FPS </a:t>
            </a:r>
            <a:r>
              <a:rPr lang="ko-KR" altLang="en-US" sz="1600" spc="-150" dirty="0">
                <a:latin typeface="맑은 고딕" panose="020B0503020000020004" pitchFamily="50" charset="-127"/>
              </a:rPr>
              <a:t>값 대략 </a:t>
            </a:r>
            <a:r>
              <a:rPr lang="en-US" altLang="ko-KR" sz="1600" spc="-150" dirty="0">
                <a:latin typeface="맑은 고딕" panose="020B0503020000020004" pitchFamily="50" charset="-127"/>
              </a:rPr>
              <a:t>13</a:t>
            </a:r>
            <a:endParaRPr lang="en-US" altLang="ko-KR" sz="16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76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서버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IP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주소 파일 입출력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DB494-0BC0-4A00-BE0A-2C336FDB4DE5}"/>
              </a:ext>
            </a:extLst>
          </p:cNvPr>
          <p:cNvSpPr txBox="1"/>
          <p:nvPr/>
        </p:nvSpPr>
        <p:spPr>
          <a:xfrm>
            <a:off x="6552634" y="3059668"/>
            <a:ext cx="454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 입출력을 통해 서버 </a:t>
            </a:r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IP, PORT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F70A8DDA-1221-47A5-BFD0-5B33659E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527" y="2278547"/>
            <a:ext cx="5399855" cy="23009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64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9CEB39-5F28-4BC7-B219-4C704A0AFA90}"/>
              </a:ext>
            </a:extLst>
          </p:cNvPr>
          <p:cNvSpPr txBox="1"/>
          <p:nvPr/>
        </p:nvSpPr>
        <p:spPr>
          <a:xfrm>
            <a:off x="822037" y="107559"/>
            <a:ext cx="384034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내용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-12705" y="38760"/>
            <a:ext cx="923330" cy="7461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800" spc="-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800" spc="-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EA853-7A5A-4156-850B-AA3B135037E5}"/>
              </a:ext>
            </a:extLst>
          </p:cNvPr>
          <p:cNvSpPr txBox="1"/>
          <p:nvPr/>
        </p:nvSpPr>
        <p:spPr>
          <a:xfrm>
            <a:off x="448960" y="938072"/>
            <a:ext cx="360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음성 기반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 </a:t>
            </a:r>
            <a:r>
              <a:rPr lang="ko-KR" altLang="en-US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응용 </a:t>
            </a:r>
            <a:r>
              <a:rPr lang="en-US" altLang="ko-KR" sz="20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2000" spc="-1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DC279-6982-4408-BDCB-8A0E5D9B6269}"/>
              </a:ext>
            </a:extLst>
          </p:cNvPr>
          <p:cNvSpPr txBox="1"/>
          <p:nvPr/>
        </p:nvSpPr>
        <p:spPr>
          <a:xfrm>
            <a:off x="7270014" y="2437998"/>
            <a:ext cx="33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마이크를 통한 음성인식 모듈 개발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F9BD-E025-4614-86B8-3A449EADD43F}"/>
              </a:ext>
            </a:extLst>
          </p:cNvPr>
          <p:cNvSpPr txBox="1"/>
          <p:nvPr/>
        </p:nvSpPr>
        <p:spPr>
          <a:xfrm>
            <a:off x="7270014" y="3045246"/>
            <a:ext cx="29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• </a:t>
            </a:r>
            <a:r>
              <a:rPr lang="ko-KR" altLang="en-US" spc="-15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라즈베리파이</a:t>
            </a:r>
            <a:r>
              <a:rPr lang="ko-KR" altLang="en-US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디바이스 통신</a:t>
            </a:r>
            <a:endParaRPr lang="en-US" altLang="ko-KR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A07CAC-7B84-45A4-B9A9-E26BFB42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10198" r="16478" b="17575"/>
          <a:stretch/>
        </p:blipFill>
        <p:spPr>
          <a:xfrm>
            <a:off x="581892" y="1762233"/>
            <a:ext cx="6345382" cy="40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8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357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Bold</vt:lpstr>
      <vt:lpstr>KoPub돋움체 Medium</vt:lpstr>
      <vt:lpstr>맑은 고딕</vt:lpstr>
      <vt:lpstr>에스코어 드림 3 Light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홍예은</cp:lastModifiedBy>
  <cp:revision>36</cp:revision>
  <dcterms:created xsi:type="dcterms:W3CDTF">2020-11-26T12:57:00Z</dcterms:created>
  <dcterms:modified xsi:type="dcterms:W3CDTF">2023-02-27T19:07:46Z</dcterms:modified>
</cp:coreProperties>
</file>