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Internships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1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Voilá !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125" y="1036550"/>
            <a:ext cx="7033746" cy="395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32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to not</a:t>
            </a: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get</a:t>
            </a: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selected for an internship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00" y="1023200"/>
            <a:ext cx="7009998" cy="394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150" y="284580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32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Contd…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00" y="1063250"/>
            <a:ext cx="7009998" cy="394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150" y="274750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1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to almost get selected for an internship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925" y="1089975"/>
            <a:ext cx="679616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925" y="3042274"/>
            <a:ext cx="669725" cy="5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to get selected for an internship 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125" y="973725"/>
            <a:ext cx="7033746" cy="395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125" y="3002199"/>
            <a:ext cx="669725" cy="5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to get through the selection process 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311700" y="1309275"/>
            <a:ext cx="85206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 polite and formal in your application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Char char="●"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Make sure you express yourself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767" y="2589700"/>
            <a:ext cx="3003481" cy="22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to get through the selection process 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125" y="1036550"/>
            <a:ext cx="7033746" cy="395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1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to get through the selection process 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125" y="943025"/>
            <a:ext cx="7033746" cy="395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1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to get through the selection process 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125" y="956400"/>
            <a:ext cx="7033746" cy="395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