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81" r:id="rId5"/>
    <p:sldId id="257" r:id="rId6"/>
    <p:sldId id="259" r:id="rId7"/>
    <p:sldId id="262" r:id="rId8"/>
    <p:sldId id="264" r:id="rId9"/>
    <p:sldId id="263" r:id="rId10"/>
    <p:sldId id="279" r:id="rId11"/>
    <p:sldId id="275" r:id="rId12"/>
    <p:sldId id="282" r:id="rId13"/>
    <p:sldId id="277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5CA0B7-A16A-4FB3-BB9F-80C680B9958A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77EACD-2290-4C21-BBD7-FF1D750DAD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delays in MGNREGA </a:t>
            </a:r>
            <a:br>
              <a:rPr lang="en-US" dirty="0" smtClean="0"/>
            </a:br>
            <a:r>
              <a:rPr lang="en-US" dirty="0" smtClean="0"/>
              <a:t> by Data Mining Technique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Submitted by</a:t>
            </a:r>
          </a:p>
          <a:p>
            <a:pPr algn="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V.Hyndavi-160116737066</a:t>
            </a:r>
          </a:p>
          <a:p>
            <a:pPr algn="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N. Sai Nikhita-160116737076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10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8106"/>
            <a:ext cx="8229600" cy="46291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49333" b="37654"/>
          <a:stretch/>
        </p:blipFill>
        <p:spPr>
          <a:xfrm>
            <a:off x="457200" y="762000"/>
            <a:ext cx="8001000" cy="60198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67464" r="60641" b="15214"/>
          <a:stretch/>
        </p:blipFill>
        <p:spPr bwMode="auto">
          <a:xfrm>
            <a:off x="2133600" y="533400"/>
            <a:ext cx="4724400" cy="259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6" b="33196"/>
          <a:stretch/>
        </p:blipFill>
        <p:spPr bwMode="auto">
          <a:xfrm>
            <a:off x="685800" y="3255264"/>
            <a:ext cx="7772400" cy="3145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0" t="67009" r="61923" b="15669"/>
          <a:stretch/>
        </p:blipFill>
        <p:spPr bwMode="auto">
          <a:xfrm>
            <a:off x="1828800" y="76200"/>
            <a:ext cx="5053330" cy="2430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4" b="20228"/>
          <a:stretch/>
        </p:blipFill>
        <p:spPr bwMode="auto">
          <a:xfrm>
            <a:off x="304800" y="2743200"/>
            <a:ext cx="853440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82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States have been classified based on delays.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reason of delay is found out to be measurement book.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reason for rejection of delay compensation is found out to be system delay.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683" y="2967335"/>
            <a:ext cx="4440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Any queries?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30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flow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Basics of Data mining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studies conducted 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MGNREGA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resulted in delayed payment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wages. Our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project gives the analysis of the payment of wages to the workers under this scheme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We strive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classify the states based upon the delay percentage , find out the reason for delay and rejection of delay compensation.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data set from officials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 the data set in Weka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 the data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J48 algorithm for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 the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‘Knowledge mining from data’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extract information from a data set and transform it into an understandable structure for further use.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data mining?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cleaning: To fill in missing values manually, with global constant, with central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tendency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ignoring the tuple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integration: For entity identification,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redundancy,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correlation analysis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reduction: To produce an efficient data set by compressing/reducing the unnecessary data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transformation: To transform data appropriate for mining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3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Classification: To construct a classification model and predict the class of every object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Clustering: To group similar data into same cluster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Regression: To identify relation between different attributes and predicting future value of object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524000"/>
          </a:xfrm>
        </p:spPr>
        <p:txBody>
          <a:bodyPr/>
          <a:lstStyle/>
          <a:p>
            <a:pPr algn="l"/>
            <a:r>
              <a:rPr lang="en-US" dirty="0" smtClean="0"/>
              <a:t>What is Weka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105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 collection of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algorithms for data mining tasks.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algorithms can either be applied directly to a dataset or called from your own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code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 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Weka contains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for data pre-processing, classification, regression, clustering, association rules,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485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1238250"/>
            <a:ext cx="8636000" cy="4857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Weka Introduction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1459</TotalTime>
  <Words>290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Analysis of delays in MGNREGA   by Data Mining Technique </vt:lpstr>
      <vt:lpstr>Table of contents</vt:lpstr>
      <vt:lpstr>Abstract</vt:lpstr>
      <vt:lpstr>Project flow</vt:lpstr>
      <vt:lpstr>What is data mining?</vt:lpstr>
      <vt:lpstr>Data preprocessing</vt:lpstr>
      <vt:lpstr>Data mining</vt:lpstr>
      <vt:lpstr>What is Weka?</vt:lpstr>
      <vt:lpstr>Weka Introduction Page</vt:lpstr>
      <vt:lpstr>Preprocessing</vt:lpstr>
      <vt:lpstr>Classification</vt:lpstr>
      <vt:lpstr>Outputs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Mahatma Gandhi National Rural Development Project  by Data Mining Technique</dc:title>
  <dc:creator>Windows User</dc:creator>
  <cp:lastModifiedBy>Windows User</cp:lastModifiedBy>
  <cp:revision>39</cp:revision>
  <dcterms:created xsi:type="dcterms:W3CDTF">2018-03-04T13:21:19Z</dcterms:created>
  <dcterms:modified xsi:type="dcterms:W3CDTF">2018-03-30T06:41:53Z</dcterms:modified>
</cp:coreProperties>
</file>