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1" r:id="rId10"/>
    <p:sldId id="262" r:id="rId11"/>
    <p:sldId id="264" r:id="rId12"/>
    <p:sldId id="267" r:id="rId13"/>
    <p:sldId id="268" r:id="rId14"/>
    <p:sldId id="271" r:id="rId15"/>
    <p:sldId id="272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74E12C-FBBA-4786-A974-760A61E056D9}" type="datetimeFigureOut">
              <a:rPr lang="cs-CZ" smtClean="0"/>
              <a:t>3.12.2019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2CDE74-AC4D-4F76-AD4E-7D650D1577F1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E12C-FBBA-4786-A974-760A61E056D9}" type="datetimeFigureOut">
              <a:rPr lang="cs-CZ" smtClean="0"/>
              <a:t>3.12.2019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DE74-AC4D-4F76-AD4E-7D650D1577F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74E12C-FBBA-4786-A974-760A61E056D9}" type="datetimeFigureOut">
              <a:rPr lang="cs-CZ" smtClean="0"/>
              <a:t>3.12.2019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62CDE74-AC4D-4F76-AD4E-7D650D1577F1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E12C-FBBA-4786-A974-760A61E056D9}" type="datetimeFigureOut">
              <a:rPr lang="cs-CZ" smtClean="0"/>
              <a:t>3.12.2019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2CDE74-AC4D-4F76-AD4E-7D650D1577F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E12C-FBBA-4786-A974-760A61E056D9}" type="datetimeFigureOut">
              <a:rPr lang="cs-CZ" smtClean="0"/>
              <a:t>3.12.2019</a:t>
            </a:fld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62CDE74-AC4D-4F76-AD4E-7D650D1577F1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74E12C-FBBA-4786-A974-760A61E056D9}" type="datetimeFigureOut">
              <a:rPr lang="cs-CZ" smtClean="0"/>
              <a:t>3.12.2019</a:t>
            </a:fld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2CDE74-AC4D-4F76-AD4E-7D650D1577F1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74E12C-FBBA-4786-A974-760A61E056D9}" type="datetimeFigureOut">
              <a:rPr lang="cs-CZ" smtClean="0"/>
              <a:t>3.12.2019</a:t>
            </a:fld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2CDE74-AC4D-4F76-AD4E-7D650D1577F1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E12C-FBBA-4786-A974-760A61E056D9}" type="datetimeFigureOut">
              <a:rPr lang="cs-CZ" smtClean="0"/>
              <a:t>3.12.2019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2CDE74-AC4D-4F76-AD4E-7D650D1577F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E12C-FBBA-4786-A974-760A61E056D9}" type="datetimeFigureOut">
              <a:rPr lang="cs-CZ" smtClean="0"/>
              <a:t>3.12.2019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2CDE74-AC4D-4F76-AD4E-7D650D1577F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E12C-FBBA-4786-A974-760A61E056D9}" type="datetimeFigureOut">
              <a:rPr lang="cs-CZ" smtClean="0"/>
              <a:t>3.12.2019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2CDE74-AC4D-4F76-AD4E-7D650D1577F1}" type="slidenum">
              <a:rPr lang="cs-CZ" smtClean="0"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74E12C-FBBA-4786-A974-760A61E056D9}" type="datetimeFigureOut">
              <a:rPr lang="cs-CZ" smtClean="0"/>
              <a:t>3.12.2019</a:t>
            </a:fld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62CDE74-AC4D-4F76-AD4E-7D650D1577F1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Kliknutím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74E12C-FBBA-4786-A974-760A61E056D9}" type="datetimeFigureOut">
              <a:rPr lang="cs-CZ" smtClean="0"/>
              <a:t>3.12.2019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2CDE74-AC4D-4F76-AD4E-7D650D1577F1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sec.cz/clanky/brante-se-vysokym-uctum-za-telef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RSS" TargetMode="External"/><Relationship Id="rId2" Type="http://schemas.openxmlformats.org/officeDocument/2006/relationships/hyperlink" Target="https://www.kb.cz/cs/o-bance/tiskove-centrum/r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Podcasting" TargetMode="External"/><Relationship Id="rId5" Type="http://schemas.openxmlformats.org/officeDocument/2006/relationships/hyperlink" Target="http://www.adaptic.cz/znalosti/slovnicek/podcasting/" TargetMode="External"/><Relationship Id="rId4" Type="http://schemas.openxmlformats.org/officeDocument/2006/relationships/hyperlink" Target="https://vice.idnes.cz/rss.asp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stisoft.cz/malware-adware-spyware.html" TargetMode="External"/><Relationship Id="rId2" Type="http://schemas.openxmlformats.org/officeDocument/2006/relationships/hyperlink" Target="https://cs.wikipedia.org/wiki/Trojsk%C3%BD_k%C5%AF%C5%88_(program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tivirovecentrum.cz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dworld.c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graph.co.uk/podcasts/" TargetMode="External"/><Relationship Id="rId2" Type="http://schemas.openxmlformats.org/officeDocument/2006/relationships/hyperlink" Target="https://portal.rozhlas.cz/podcasty/porad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Modul 7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Adware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advertising</a:t>
            </a:r>
            <a:r>
              <a:rPr lang="cs-CZ" dirty="0"/>
              <a:t>-</a:t>
            </a:r>
            <a:r>
              <a:rPr lang="cs-CZ" dirty="0" err="1"/>
              <a:t>supported</a:t>
            </a:r>
            <a:r>
              <a:rPr lang="cs-CZ" dirty="0"/>
              <a:t> software</a:t>
            </a:r>
          </a:p>
          <a:p>
            <a:r>
              <a:rPr lang="cs-CZ" dirty="0"/>
              <a:t>produkt, který znepříjemňuje práci s PC otravnou nevyžádanou reklamou</a:t>
            </a:r>
          </a:p>
          <a:p>
            <a:r>
              <a:rPr lang="cs-CZ" dirty="0"/>
              <a:t>typickým projevem jsou vyskakující pop-up okna, nové ikony, změna domovské stránky a další 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Dialer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program, který se používal dříve, mohl stát nepozorného uživatele tisíce Kč měsíčně</a:t>
            </a:r>
          </a:p>
          <a:p>
            <a:r>
              <a:rPr lang="cs-CZ" dirty="0">
                <a:hlinkClick r:id="rId2"/>
              </a:rPr>
              <a:t>https://www.mesec.cz/clanky/brante-se-vysokym-uctum-za-telefon/</a:t>
            </a:r>
            <a:endParaRPr lang="cs-CZ" dirty="0"/>
          </a:p>
          <a:p>
            <a:r>
              <a:rPr lang="cs-CZ" dirty="0"/>
              <a:t>místo běžného telefonního čísla pro Internetové připojení přesměruje vytáčení na čísla se zvláštní tarifikací, např. 60 Kč / minutu</a:t>
            </a:r>
          </a:p>
          <a:p>
            <a:r>
              <a:rPr lang="cs-CZ" dirty="0"/>
              <a:t>týká pouze analogových tel.linek (</a:t>
            </a:r>
            <a:r>
              <a:rPr lang="cs-CZ" dirty="0" err="1"/>
              <a:t>dial</a:t>
            </a:r>
            <a:r>
              <a:rPr lang="cs-CZ" dirty="0"/>
              <a:t>-</a:t>
            </a:r>
            <a:r>
              <a:rPr lang="cs-CZ" dirty="0" err="1"/>
              <a:t>up</a:t>
            </a:r>
            <a:r>
              <a:rPr lang="cs-CZ" dirty="0"/>
              <a:t>)</a:t>
            </a:r>
          </a:p>
          <a:p>
            <a:r>
              <a:rPr lang="cs-CZ" dirty="0"/>
              <a:t>netýká se ADSL, VDSL a jiných moderních technologií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Trojský kůň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dnešní trojští koně jsou počítačovými programy, které se zdají být užitečným softwarem, ale místo toho narušují bezpečnost a mohou způsobit mnoho škod</a:t>
            </a:r>
          </a:p>
          <a:p>
            <a:r>
              <a:rPr lang="cs-CZ" dirty="0"/>
              <a:t>trojští koně mohou být součástí softwaru, který jste si zdarma stáhli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funkcí trojských koní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r>
              <a:rPr lang="cs-CZ" dirty="0" err="1"/>
              <a:t>sniffer</a:t>
            </a:r>
            <a:r>
              <a:rPr lang="cs-CZ" dirty="0"/>
              <a:t> – odposlouchává přístupová jména a hesla, čísla kreditních karet</a:t>
            </a:r>
          </a:p>
          <a:p>
            <a:r>
              <a:rPr lang="cs-CZ" dirty="0" err="1"/>
              <a:t>keylogger</a:t>
            </a:r>
            <a:r>
              <a:rPr lang="cs-CZ" dirty="0"/>
              <a:t> – sledování a záznam znaků zadávaných z klávesnice</a:t>
            </a:r>
          </a:p>
          <a:p>
            <a:r>
              <a:rPr lang="cs-CZ" dirty="0"/>
              <a:t>spyware – špehování a odcizování dat</a:t>
            </a:r>
          </a:p>
          <a:p>
            <a:r>
              <a:rPr lang="cs-CZ" dirty="0"/>
              <a:t>zadní vrátka (</a:t>
            </a:r>
            <a:r>
              <a:rPr lang="cs-CZ" dirty="0" err="1"/>
              <a:t>backdoor</a:t>
            </a:r>
            <a:r>
              <a:rPr lang="cs-CZ" dirty="0"/>
              <a:t>) - trojský kůň obejde standardní mechanismy a získá kontrolu </a:t>
            </a:r>
            <a:r>
              <a:rPr lang="cs-CZ"/>
              <a:t>nad napadeným PC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307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C50A78-C6BE-457B-AA93-29C36EA7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C72C8FC-29E2-498F-B940-2D7B7C8665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https://www.kb.cz/cs/o-bance/tiskove-centrum/rss/</a:t>
            </a:r>
            <a:endParaRPr lang="cs-CZ" dirty="0"/>
          </a:p>
          <a:p>
            <a:r>
              <a:rPr lang="cs-CZ" dirty="0">
                <a:hlinkClick r:id="rId3"/>
              </a:rPr>
              <a:t>https://cs.wikipedia.org/wiki/RSS</a:t>
            </a:r>
            <a:endParaRPr lang="cs-CZ" dirty="0"/>
          </a:p>
          <a:p>
            <a:r>
              <a:rPr lang="cs-CZ" dirty="0">
                <a:hlinkClick r:id="rId4"/>
              </a:rPr>
              <a:t>https://vice.idnes.cz/rss.aspx</a:t>
            </a:r>
            <a:endParaRPr lang="cs-CZ" dirty="0"/>
          </a:p>
          <a:p>
            <a:r>
              <a:rPr lang="cs-CZ" dirty="0">
                <a:hlinkClick r:id="rId5"/>
              </a:rPr>
              <a:t>http://www.adaptic.cz/znalosti/slovnicek/podcasting/</a:t>
            </a:r>
            <a:endParaRPr lang="cs-CZ" dirty="0"/>
          </a:p>
          <a:p>
            <a:r>
              <a:rPr lang="cs-CZ" dirty="0">
                <a:hlinkClick r:id="rId6"/>
              </a:rPr>
              <a:t>https://cs.wikipedia.org/wiki/Podcasting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157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9ABB96-DB8C-4DC6-92AD-D1F700B6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2DE55BB-E46A-4AE1-A69E-21B958FFC3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https://cs.wikipedia.org/wiki/Trojsk%C3%BD_k%C5%AF%C5%88_(program)</a:t>
            </a:r>
            <a:endParaRPr lang="cs-CZ" dirty="0"/>
          </a:p>
          <a:p>
            <a:r>
              <a:rPr lang="cs-CZ" dirty="0">
                <a:hlinkClick r:id="rId3"/>
              </a:rPr>
              <a:t>https://www.pastisoft.cz/malware-adware-spyware.html</a:t>
            </a:r>
            <a:endParaRPr lang="cs-CZ" dirty="0"/>
          </a:p>
          <a:p>
            <a:r>
              <a:rPr lang="cs-CZ" dirty="0">
                <a:hlinkClick r:id="rId4"/>
              </a:rPr>
              <a:t>https://www.antivirovecentrum.cz/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987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RSS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Technologie RSS umožňuje přihlásit se k odběru novinek z webu, pomocí RSS kanálu</a:t>
            </a:r>
          </a:p>
          <a:p>
            <a:r>
              <a:rPr lang="cs-CZ" dirty="0"/>
              <a:t>Tento zdroj se obvykle nalezne na stránkách, kde se častěji mění a přidává obsah, např. zpravodajské servery</a:t>
            </a:r>
          </a:p>
          <a:p>
            <a:r>
              <a:rPr lang="cs-CZ" dirty="0"/>
              <a:t>Software pro práci s RSS kanály se označuje jako RSS čtečka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RSS - pokračování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Pokud některý webový server nabízí RSS kanály, obvykle na tuto skutečnost upozorňuje ikonkou nebo textem RSS, např. </a:t>
            </a:r>
            <a:r>
              <a:rPr lang="cs-CZ" dirty="0">
                <a:hlinkClick r:id="rId2"/>
              </a:rPr>
              <a:t>http://www.ddworld.cz/</a:t>
            </a:r>
            <a:r>
              <a:rPr lang="cs-CZ" dirty="0"/>
              <a:t> v horní části navigační lišty</a:t>
            </a:r>
          </a:p>
          <a:p>
            <a:r>
              <a:rPr lang="cs-CZ" dirty="0"/>
              <a:t>Čtečka pak pravidelně kontroluje toto URL a zobrazuje nové články či jiné odkazy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Podcasting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Slovo </a:t>
            </a:r>
            <a:r>
              <a:rPr lang="cs-CZ" dirty="0" err="1"/>
              <a:t>Podcasting</a:t>
            </a:r>
            <a:r>
              <a:rPr lang="cs-CZ" dirty="0"/>
              <a:t> vzniklo spojením názvu přehrávače </a:t>
            </a:r>
            <a:r>
              <a:rPr lang="cs-CZ" dirty="0" err="1"/>
              <a:t>iPod</a:t>
            </a:r>
            <a:r>
              <a:rPr lang="cs-CZ" dirty="0"/>
              <a:t> firmy Apple a anglickým slovem </a:t>
            </a:r>
            <a:r>
              <a:rPr lang="cs-CZ" dirty="0" err="1"/>
              <a:t>broadcasting</a:t>
            </a:r>
            <a:r>
              <a:rPr lang="cs-CZ" dirty="0"/>
              <a:t> – vysílání</a:t>
            </a:r>
          </a:p>
          <a:p>
            <a:r>
              <a:rPr lang="cs-CZ" dirty="0"/>
              <a:t>Jde o šíření hudebních souborů (tzv. </a:t>
            </a:r>
            <a:r>
              <a:rPr lang="cs-CZ" dirty="0" err="1"/>
              <a:t>podcastů</a:t>
            </a:r>
            <a:r>
              <a:rPr lang="cs-CZ" dirty="0"/>
              <a:t>), využívající technologie RSS</a:t>
            </a:r>
          </a:p>
          <a:p>
            <a:r>
              <a:rPr lang="cs-CZ" dirty="0"/>
              <a:t>Specializovaný program sleduje novinky na www stránce a pravidelně nové </a:t>
            </a:r>
            <a:r>
              <a:rPr lang="cs-CZ" dirty="0" err="1"/>
              <a:t>podcasty</a:t>
            </a:r>
            <a:r>
              <a:rPr lang="cs-CZ" dirty="0"/>
              <a:t> stahuje nebo nahrává do vašeho mp3 přehrávače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Podcasting</a:t>
            </a:r>
            <a:r>
              <a:rPr lang="cs-CZ" dirty="0"/>
              <a:t> - pokračování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Nejvíce bývá </a:t>
            </a:r>
            <a:r>
              <a:rPr lang="cs-CZ" dirty="0" err="1"/>
              <a:t>podcasting</a:t>
            </a:r>
            <a:r>
              <a:rPr lang="cs-CZ" dirty="0"/>
              <a:t> používán při šíření mluveného slova a hudebních mixů</a:t>
            </a:r>
          </a:p>
          <a:p>
            <a:r>
              <a:rPr lang="cs-CZ" dirty="0"/>
              <a:t>U nás ho využívají rádia, např. Český rozhlas – umožňují tak posluchačům snadno stahovat oblíbené pořady</a:t>
            </a:r>
          </a:p>
          <a:p>
            <a:r>
              <a:rPr lang="cs-CZ" dirty="0">
                <a:hlinkClick r:id="rId2"/>
              </a:rPr>
              <a:t>https://portal.rozhlas.cz/podcasty/porady</a:t>
            </a:r>
            <a:endParaRPr lang="cs-CZ" dirty="0"/>
          </a:p>
          <a:p>
            <a:r>
              <a:rPr lang="cs-CZ" dirty="0"/>
              <a:t>V zahraničí ho využívají tištěná média, např. britský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Daily</a:t>
            </a:r>
            <a:r>
              <a:rPr lang="cs-CZ" dirty="0"/>
              <a:t> </a:t>
            </a:r>
            <a:r>
              <a:rPr lang="cs-CZ" dirty="0" err="1"/>
              <a:t>Telegraph</a:t>
            </a:r>
            <a:r>
              <a:rPr lang="cs-CZ" dirty="0"/>
              <a:t> poskytuje čtenářům </a:t>
            </a:r>
            <a:r>
              <a:rPr lang="cs-CZ" dirty="0" err="1"/>
              <a:t>podcasty</a:t>
            </a:r>
            <a:endParaRPr lang="cs-CZ" dirty="0"/>
          </a:p>
          <a:p>
            <a:r>
              <a:rPr lang="cs-CZ" dirty="0">
                <a:hlinkClick r:id="rId3"/>
              </a:rPr>
              <a:t>https://www.telegraph.co.uk/podcasts/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Malware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Výraz </a:t>
            </a:r>
            <a:r>
              <a:rPr lang="cs-CZ" dirty="0" err="1"/>
              <a:t>malware</a:t>
            </a:r>
            <a:r>
              <a:rPr lang="cs-CZ" dirty="0"/>
              <a:t> vznikl složením anglických slov „</a:t>
            </a:r>
            <a:r>
              <a:rPr lang="cs-CZ" dirty="0" err="1"/>
              <a:t>malicious</a:t>
            </a:r>
            <a:r>
              <a:rPr lang="cs-CZ" dirty="0"/>
              <a:t>“ (zákeřný) a „software“</a:t>
            </a:r>
          </a:p>
          <a:p>
            <a:r>
              <a:rPr lang="cs-CZ" dirty="0"/>
              <a:t>Pod tento pojem spadají počítačové viry, trojské koně, </a:t>
            </a:r>
            <a:r>
              <a:rPr lang="cs-CZ" dirty="0" err="1"/>
              <a:t>spyware</a:t>
            </a:r>
            <a:r>
              <a:rPr lang="cs-CZ" dirty="0"/>
              <a:t> a </a:t>
            </a:r>
            <a:r>
              <a:rPr lang="cs-CZ" dirty="0" err="1"/>
              <a:t>adware</a:t>
            </a:r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Červ (</a:t>
            </a:r>
            <a:r>
              <a:rPr lang="cs-CZ" dirty="0" err="1"/>
              <a:t>Worm</a:t>
            </a:r>
            <a:r>
              <a:rPr lang="cs-CZ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samostatný program, který je schopen šířit své kopie nebo jejich výkonné části do jiných počítačových systémů a to většinou pomocí síťových služeb</a:t>
            </a:r>
          </a:p>
          <a:p>
            <a:r>
              <a:rPr lang="cs-CZ" dirty="0"/>
              <a:t>je schopen tyto vytvořené kopie na dálku aktivovat</a:t>
            </a:r>
          </a:p>
          <a:p>
            <a:r>
              <a:rPr lang="cs-CZ" dirty="0"/>
              <a:t>nejčastější a nejpoužívanější cestou infiltrace u červů bývá elektronická pošta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Červ - pokračování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Jeden z nejznámějších červů „I love you“</a:t>
            </a:r>
          </a:p>
          <a:p>
            <a:r>
              <a:rPr lang="cs-CZ" dirty="0"/>
              <a:t>infikoval 50 milionů počítačů</a:t>
            </a:r>
          </a:p>
          <a:p>
            <a:r>
              <a:rPr lang="pl-PL" dirty="0"/>
              <a:t>způsobil škody mezi 5 a 8 miliardami dolarů</a:t>
            </a:r>
          </a:p>
          <a:p>
            <a:r>
              <a:rPr lang="pl-PL" dirty="0"/>
              <a:t>autory byli </a:t>
            </a:r>
            <a:r>
              <a:rPr lang="es-ES" dirty="0"/>
              <a:t>Reomel Ramones a Onel de Guzman z Filipín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Spyware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program, který využívá Internetu k odesílání dat z počítače bez vědomí jeho uživatele</a:t>
            </a:r>
          </a:p>
          <a:p>
            <a:r>
              <a:rPr lang="cs-CZ" dirty="0"/>
              <a:t>jsou odcizovány "statistická" data, např. přehled navštívených stránek či nainstalovaných programů</a:t>
            </a:r>
          </a:p>
          <a:p>
            <a:r>
              <a:rPr lang="cs-CZ" dirty="0"/>
              <a:t>spyware se může šířit společně s řadou sharewarových programů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</TotalTime>
  <Words>656</Words>
  <Application>Microsoft Office PowerPoint</Application>
  <PresentationFormat>Předvádění na obrazovce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Tw Cen MT</vt:lpstr>
      <vt:lpstr>Wingdings</vt:lpstr>
      <vt:lpstr>Wingdings 2</vt:lpstr>
      <vt:lpstr>Medián</vt:lpstr>
      <vt:lpstr>Modul 7</vt:lpstr>
      <vt:lpstr>Co je RSS</vt:lpstr>
      <vt:lpstr>RSS - pokračování</vt:lpstr>
      <vt:lpstr>Podcasting</vt:lpstr>
      <vt:lpstr>Podcasting - pokračování</vt:lpstr>
      <vt:lpstr>Malware</vt:lpstr>
      <vt:lpstr>Červ (Worm)</vt:lpstr>
      <vt:lpstr>Červ - pokračování</vt:lpstr>
      <vt:lpstr>Spyware</vt:lpstr>
      <vt:lpstr>Adware</vt:lpstr>
      <vt:lpstr>Dialer</vt:lpstr>
      <vt:lpstr>Trojský kůň</vt:lpstr>
      <vt:lpstr>Příklady funkcí trojských koní</vt:lpstr>
      <vt:lpstr>Použité zdroje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7</dc:title>
  <dc:creator>Pepa</dc:creator>
  <cp:lastModifiedBy>Josef Zelba</cp:lastModifiedBy>
  <cp:revision>21</cp:revision>
  <dcterms:created xsi:type="dcterms:W3CDTF">2011-11-01T07:42:18Z</dcterms:created>
  <dcterms:modified xsi:type="dcterms:W3CDTF">2019-12-03T20:03:07Z</dcterms:modified>
</cp:coreProperties>
</file>