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86AE0-00BE-C080-55B2-5E4DBF98D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2B028C-920B-9567-B7D9-C31A902A8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251D0-DD3F-C796-4D32-53EE9AD4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CC9-D63D-4720-BF40-31289D28F044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15546-E213-C44C-3784-0663F1FA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A36E4-9DB1-E78F-ADA5-985A1E09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38D-6639-4109-89D7-22CF3E061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0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57F17-0EA6-4A76-8AC7-96068266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BB14E5-B11C-4CE5-47CA-4B31F4FAC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E4D4A-1ABA-45EC-94B5-67585242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CC9-D63D-4720-BF40-31289D28F044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5EB22-FDC8-9541-251B-90D92921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E88AC-2AE6-BCAF-61C2-A59DEE64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38D-6639-4109-89D7-22CF3E061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3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A54EDA-C381-88BF-9F04-181E33CDD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95915-F5CB-A237-AD63-301BC613C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9CB25-0D38-011F-AA1E-FAC5B55F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CC9-D63D-4720-BF40-31289D28F044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0B3E8-15B5-CFCC-6FB2-0AFB3E71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E616D-F589-2777-C2AB-D4A3E2A8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38D-6639-4109-89D7-22CF3E061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93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7EA6D-4919-7860-F8A8-3922C554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A0D3F-AFFE-0F44-BF4E-EF44DB64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E4E55-DDEF-BB59-B8E0-7D51E6AD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CC9-D63D-4720-BF40-31289D28F044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B24C2-18FD-47DC-F9A4-90714AB9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11081-9969-9CEC-FF1B-2BD7C8D7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38D-6639-4109-89D7-22CF3E061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6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AF2A0-8953-69B1-57A0-69F75BA3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4F991A-1FF4-2FB0-A748-90FE081D5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B8331-811D-6A39-15B9-9404F240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CC9-D63D-4720-BF40-31289D28F044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68E81-28D5-4DBB-103D-F928805B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322B4-A375-A508-6FF1-772D7684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38D-6639-4109-89D7-22CF3E061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8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ECD0A-A382-2967-DCE6-2223B346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488B8-E12B-D2A3-8C6E-ABECC080F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9AC8B-2316-BEA3-0F61-94CD8CF4A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96EB13-F057-4652-C3B6-BC644AB1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CC9-D63D-4720-BF40-31289D28F044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4E5C0-F045-3C1E-769E-F105DF57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0EDB5A-BCCF-34A7-9669-84AF96D8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38D-6639-4109-89D7-22CF3E061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50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36320-C6FF-DAE9-0D31-0095F1F8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1D5E52-8278-F768-405F-5A1A0584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90A4D0-0812-3288-D6A0-2E937E11C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90C808-5548-D806-D69F-4B5C4A220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18DF97-541A-5640-5923-FF6467F7B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C1284-9DB4-95BB-BC24-1616DBAE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CC9-D63D-4720-BF40-31289D28F044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3BF849-3947-C998-B301-CE3A1201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67E916-21FD-2DA1-1629-570F27B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38D-6639-4109-89D7-22CF3E061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2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1152E-3B82-5837-B3E8-A903C4F5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510F6C-BD16-E34C-DD12-4D504609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CC9-D63D-4720-BF40-31289D28F044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D1A726-8096-43A8-3BB3-B3A6130E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15789E-E3B3-72A4-F8E5-259737D5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38D-6639-4109-89D7-22CF3E061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9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C4486B-9911-C380-BBAB-0A4F8544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CC9-D63D-4720-BF40-31289D28F044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9F9E00-485C-FAA7-78C6-6A01A8AD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4AB36B-5550-BB0E-9F42-C01846A5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38D-6639-4109-89D7-22CF3E061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08BEA-E770-ABBF-5C71-ADE1BBAC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D73A9-92F3-7E60-AF07-8AC555A9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EAC00-EFC2-57A4-4E13-A514BA5F3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E3207B-887A-23F0-4248-B099DFFB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CC9-D63D-4720-BF40-31289D28F044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F9AEBE-E962-C1B1-6A43-F442CF6C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2B34EC-440E-D46A-A32A-94D26203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38D-6639-4109-89D7-22CF3E061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8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DFEEB-0C3D-B143-FEF6-79208D9E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28EC61-3686-F01E-EAB6-2FF824E39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0E3FC1-652F-6EB5-6DB6-E5FE9E9F9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CB563-5D22-1DCD-1F9C-6C35D656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CC9-D63D-4720-BF40-31289D28F044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E2BC7-2133-2909-62BD-1000B4CB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379053-E35A-A7AD-A23F-69C148DE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A38D-6639-4109-89D7-22CF3E061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F8EBAF-8315-0931-C486-F4E90322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6EFA7A-B2E2-9CCA-CE89-2B7221C52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F4B15-F572-489A-529E-5885C2C0B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89CCC9-D63D-4720-BF40-31289D28F044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E2E77-719C-23D6-AEFB-FDEDDEB68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19E69-7387-CBCA-74DF-8169C729B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0A38D-6639-4109-89D7-22CF3E061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9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17CFCD-CFC7-B2FF-0581-BADD031D0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4128"/>
              </p:ext>
            </p:extLst>
          </p:nvPr>
        </p:nvGraphicFramePr>
        <p:xfrm>
          <a:off x="563715" y="719666"/>
          <a:ext cx="11064570" cy="522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914">
                  <a:extLst>
                    <a:ext uri="{9D8B030D-6E8A-4147-A177-3AD203B41FA5}">
                      <a16:colId xmlns:a16="http://schemas.microsoft.com/office/drawing/2014/main" val="2983701318"/>
                    </a:ext>
                  </a:extLst>
                </a:gridCol>
                <a:gridCol w="2212914">
                  <a:extLst>
                    <a:ext uri="{9D8B030D-6E8A-4147-A177-3AD203B41FA5}">
                      <a16:colId xmlns:a16="http://schemas.microsoft.com/office/drawing/2014/main" val="2643070606"/>
                    </a:ext>
                  </a:extLst>
                </a:gridCol>
                <a:gridCol w="2212914">
                  <a:extLst>
                    <a:ext uri="{9D8B030D-6E8A-4147-A177-3AD203B41FA5}">
                      <a16:colId xmlns:a16="http://schemas.microsoft.com/office/drawing/2014/main" val="1517472943"/>
                    </a:ext>
                  </a:extLst>
                </a:gridCol>
                <a:gridCol w="2212914">
                  <a:extLst>
                    <a:ext uri="{9D8B030D-6E8A-4147-A177-3AD203B41FA5}">
                      <a16:colId xmlns:a16="http://schemas.microsoft.com/office/drawing/2014/main" val="3319812217"/>
                    </a:ext>
                  </a:extLst>
                </a:gridCol>
                <a:gridCol w="2212914">
                  <a:extLst>
                    <a:ext uri="{9D8B030D-6E8A-4147-A177-3AD203B41FA5}">
                      <a16:colId xmlns:a16="http://schemas.microsoft.com/office/drawing/2014/main" val="711013123"/>
                    </a:ext>
                  </a:extLst>
                </a:gridCol>
              </a:tblGrid>
              <a:tr h="6536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 7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 / 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65711"/>
                  </a:ext>
                </a:extLst>
              </a:tr>
              <a:tr h="6536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L7-</a:t>
                      </a:r>
                      <a:r>
                        <a:rPr lang="ko-KR" altLang="en-US" dirty="0"/>
                        <a:t>방화벽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u="none" dirty="0"/>
                        <a:t>HTTP</a:t>
                      </a:r>
                      <a:endParaRPr lang="ko-KR" altLang="en-US" u="none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FTP, SSH, DNS, 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845622"/>
                  </a:ext>
                </a:extLst>
              </a:tr>
              <a:tr h="6536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72055"/>
                  </a:ext>
                </a:extLst>
              </a:tr>
              <a:tr h="6536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479925"/>
                  </a:ext>
                </a:extLst>
              </a:tr>
              <a:tr h="6536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L4-</a:t>
                      </a:r>
                      <a:r>
                        <a:rPr lang="ko-KR" altLang="en-US" dirty="0"/>
                        <a:t>공유기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UDP, ICMP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521166"/>
                  </a:ext>
                </a:extLst>
              </a:tr>
              <a:tr h="6536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L3-</a:t>
                      </a:r>
                      <a:r>
                        <a:rPr lang="ko-KR" altLang="en-US" dirty="0"/>
                        <a:t>라우터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238082"/>
                  </a:ext>
                </a:extLst>
              </a:tr>
              <a:tr h="6536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L2-</a:t>
                      </a:r>
                      <a:r>
                        <a:rPr lang="ko-KR" altLang="en-US" dirty="0"/>
                        <a:t>스위치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07113"/>
                  </a:ext>
                </a:extLst>
              </a:tr>
              <a:tr h="6536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673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77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46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김은지(학부생-소프트웨어전공)</dc:creator>
  <cp:lastModifiedBy>김은지(학부생-소프트웨어전공)</cp:lastModifiedBy>
  <cp:revision>3</cp:revision>
  <dcterms:created xsi:type="dcterms:W3CDTF">2024-07-25T07:10:35Z</dcterms:created>
  <dcterms:modified xsi:type="dcterms:W3CDTF">2024-07-26T15:32:12Z</dcterms:modified>
</cp:coreProperties>
</file>