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8"/>
  </p:notesMasterIdLst>
  <p:handoutMasterIdLst>
    <p:handoutMasterId r:id="rId29"/>
  </p:handoutMasterIdLst>
  <p:sldIdLst>
    <p:sldId id="256" r:id="rId2"/>
    <p:sldId id="538" r:id="rId3"/>
    <p:sldId id="543" r:id="rId4"/>
    <p:sldId id="544" r:id="rId5"/>
    <p:sldId id="545" r:id="rId6"/>
    <p:sldId id="570" r:id="rId7"/>
    <p:sldId id="510" r:id="rId8"/>
    <p:sldId id="580" r:id="rId9"/>
    <p:sldId id="452" r:id="rId10"/>
    <p:sldId id="579" r:id="rId11"/>
    <p:sldId id="564" r:id="rId12"/>
    <p:sldId id="578" r:id="rId13"/>
    <p:sldId id="582" r:id="rId14"/>
    <p:sldId id="581" r:id="rId15"/>
    <p:sldId id="565" r:id="rId16"/>
    <p:sldId id="586" r:id="rId17"/>
    <p:sldId id="585" r:id="rId18"/>
    <p:sldId id="584" r:id="rId19"/>
    <p:sldId id="583" r:id="rId20"/>
    <p:sldId id="566" r:id="rId21"/>
    <p:sldId id="587" r:id="rId22"/>
    <p:sldId id="567" r:id="rId23"/>
    <p:sldId id="568" r:id="rId24"/>
    <p:sldId id="588" r:id="rId25"/>
    <p:sldId id="569" r:id="rId26"/>
    <p:sldId id="589" r:id="rId2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67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8" autoAdjust="0"/>
    <p:restoredTop sz="94660"/>
  </p:normalViewPr>
  <p:slideViewPr>
    <p:cSldViewPr>
      <p:cViewPr varScale="1">
        <p:scale>
          <a:sx n="121" d="100"/>
          <a:sy n="121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notesViewPr>
    <p:cSldViewPr>
      <p:cViewPr varScale="1">
        <p:scale>
          <a:sx n="86" d="100"/>
          <a:sy n="86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CAC9-13A3-4B15-B2FB-7E4CBF765A72}" type="datetimeFigureOut">
              <a:rPr lang="cs-CZ" smtClean="0"/>
              <a:t>02.12.2019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9EEAE-5ED6-4AAC-B5BB-8185C6F1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62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4E5D35-4E42-419E-AD3C-53338384C6F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592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C22BE-C237-49E6-8098-C33A48402A3F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Author</a:t>
            </a:r>
            <a:r>
              <a:rPr lang="en-US" dirty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529" y="2989372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http://d3s.mff.cuni.cz/~jezek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 altLang="en-US" dirty="0"/>
              <a:t>Pavel Ježek, Charles University in Prague: </a:t>
            </a:r>
            <a:r>
              <a:rPr lang="cs-CZ" altLang="en-US" dirty="0" err="1"/>
              <a:t>Principles</a:t>
            </a:r>
            <a:r>
              <a:rPr lang="cs-CZ" altLang="en-US" dirty="0"/>
              <a:t> </a:t>
            </a:r>
            <a:r>
              <a:rPr lang="cs-CZ" altLang="en-US" dirty="0" err="1"/>
              <a:t>of</a:t>
            </a:r>
            <a:r>
              <a:rPr lang="cs-CZ" altLang="en-US" dirty="0"/>
              <a:t> </a:t>
            </a:r>
            <a:r>
              <a:rPr lang="cs-CZ" altLang="en-US" dirty="0" err="1"/>
              <a:t>Computers</a:t>
            </a:r>
            <a:endParaRPr lang="cs-CZ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8361A1-175A-42D3-BB19-9AEE94864B6C}" type="slidenum">
              <a:rPr lang="cs-CZ" altLang="en-US" smtClean="0"/>
              <a:pPr>
                <a:defRPr/>
              </a:pPr>
              <a:t>‹#›</a:t>
            </a:fld>
            <a:endParaRPr lang="cs-CZ" altLang="en-US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F813-6420-4FB4-98EF-41C2DF39091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09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level`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444189-8B34-413A-9B65-B8341BD389A4}" type="slidenum">
              <a:rPr lang="cs-CZ" altLang="en-US" smtClean="0"/>
              <a:pPr>
                <a:defRPr/>
              </a:pPr>
              <a:t>‹#›</a:t>
            </a:fld>
            <a:endParaRPr lang="cs-C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Computers</a:t>
            </a:r>
            <a:br>
              <a:rPr lang="en-US" dirty="0"/>
            </a:br>
            <a:r>
              <a:rPr lang="cs-CZ"/>
              <a:t>9</a:t>
            </a:r>
            <a:r>
              <a:rPr lang="en-US" baseline="30000"/>
              <a:t>th</a:t>
            </a:r>
            <a:r>
              <a:rPr lang="en-US" dirty="0"/>
              <a:t> Lecture</a:t>
            </a:r>
            <a:endParaRPr lang="cs-CZ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Pavel Je</a:t>
            </a:r>
            <a:r>
              <a:rPr lang="cs-CZ" dirty="0" err="1"/>
              <a:t>žek</a:t>
            </a:r>
            <a:r>
              <a:rPr lang="en-US" dirty="0"/>
              <a:t>, Ph.D.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pavel.jezek@d3s.mff.cuni.cz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endParaRPr lang="cs-CZ" sz="2400" b="1" baseline="30000" dirty="0"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024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4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101000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40 =  1*2</a:t>
            </a:r>
            <a:r>
              <a:rPr lang="cs-CZ" sz="2400" baseline="30000" dirty="0">
                <a:latin typeface="Consolas" panose="020B0609020204030204" pitchFamily="49" charset="0"/>
              </a:rPr>
              <a:t>5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</a:t>
            </a:r>
            <a:endParaRPr lang="cs-CZ" sz="2400" b="1" baseline="30000" dirty="0">
              <a:latin typeface="Consolas" panose="020B0609020204030204" pitchFamily="49" charset="0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0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101000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40 =  1*2</a:t>
            </a:r>
            <a:r>
              <a:rPr lang="cs-CZ" sz="2400" baseline="30000" dirty="0">
                <a:latin typeface="Consolas" panose="020B0609020204030204" pitchFamily="49" charset="0"/>
              </a:rPr>
              <a:t>5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2+3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2E04E32-1E37-4A73-9363-A9914D4E196A}"/>
              </a:ext>
            </a:extLst>
          </p:cNvPr>
          <p:cNvCxnSpPr>
            <a:cxnSpLocks/>
          </p:cNvCxnSpPr>
          <p:nvPr/>
        </p:nvCxnSpPr>
        <p:spPr>
          <a:xfrm flipH="1">
            <a:off x="7452320" y="4286250"/>
            <a:ext cx="977305" cy="79893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2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101000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40 =  1*2</a:t>
            </a:r>
            <a:r>
              <a:rPr lang="cs-CZ" sz="2400" baseline="30000" dirty="0">
                <a:latin typeface="Consolas" panose="020B0609020204030204" pitchFamily="49" charset="0"/>
              </a:rPr>
              <a:t>5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2+3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2E04E32-1E37-4A73-9363-A9914D4E196A}"/>
              </a:ext>
            </a:extLst>
          </p:cNvPr>
          <p:cNvCxnSpPr>
            <a:cxnSpLocks/>
          </p:cNvCxnSpPr>
          <p:nvPr/>
        </p:nvCxnSpPr>
        <p:spPr>
          <a:xfrm flipH="1">
            <a:off x="7452320" y="4286250"/>
            <a:ext cx="977305" cy="79893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SHL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1886188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*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6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22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1+1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101000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40 =  1*2</a:t>
            </a:r>
            <a:r>
              <a:rPr lang="cs-CZ" sz="2400" baseline="30000" dirty="0">
                <a:latin typeface="Consolas" panose="020B0609020204030204" pitchFamily="49" charset="0"/>
              </a:rPr>
              <a:t>5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2+3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0+3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1" y="2143515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2E04E32-1E37-4A73-9363-A9914D4E196A}"/>
              </a:ext>
            </a:extLst>
          </p:cNvPr>
          <p:cNvCxnSpPr>
            <a:cxnSpLocks/>
          </p:cNvCxnSpPr>
          <p:nvPr/>
        </p:nvCxnSpPr>
        <p:spPr>
          <a:xfrm flipH="1">
            <a:off x="7452320" y="4286250"/>
            <a:ext cx="977305" cy="79893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SHL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3744416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(x *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  <a:r>
              <a:rPr lang="cs-CZ" sz="3200" b="1" dirty="0">
                <a:latin typeface="Consolas" panose="020B0609020204030204" pitchFamily="49" charset="0"/>
              </a:rPr>
              <a:t>) </a:t>
            </a:r>
            <a:r>
              <a:rPr lang="cs-CZ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MOD 2</a:t>
            </a:r>
            <a:r>
              <a:rPr lang="cs-CZ" sz="32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" name="Šipka: obousměrná vodorovná 2">
            <a:extLst>
              <a:ext uri="{FF2B5EF4-FFF2-40B4-BE49-F238E27FC236}">
                <a16:creationId xmlns:a16="http://schemas.microsoft.com/office/drawing/2014/main" id="{160C6D99-14BC-49CD-8802-E7E657538A88}"/>
              </a:ext>
            </a:extLst>
          </p:cNvPr>
          <p:cNvSpPr/>
          <p:nvPr/>
        </p:nvSpPr>
        <p:spPr>
          <a:xfrm>
            <a:off x="1070004" y="4738768"/>
            <a:ext cx="2031174" cy="445240"/>
          </a:xfrm>
          <a:prstGeom prst="leftRightArrow">
            <a:avLst>
              <a:gd name="adj1" fmla="val 73532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z-bit </a:t>
            </a:r>
            <a:r>
              <a:rPr lang="en-US" dirty="0" err="1"/>
              <a:t>precission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7436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1" y="2357920"/>
            <a:ext cx="5765163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</a:t>
            </a:r>
            <a:endParaRPr lang="cs-CZ" sz="2400" b="1" baseline="30000" dirty="0"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0" y="2143515"/>
            <a:ext cx="1080115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766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7436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1" y="2357920"/>
            <a:ext cx="5765163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0-1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0" y="2143515"/>
            <a:ext cx="1080115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96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7436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1" y="2357920"/>
            <a:ext cx="5765163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0-1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0" y="2143515"/>
            <a:ext cx="1080115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4821CA61-D7A4-46A6-A7F2-AB40C00CDEFE}"/>
              </a:ext>
            </a:extLst>
          </p:cNvPr>
          <p:cNvCxnSpPr/>
          <p:nvPr/>
        </p:nvCxnSpPr>
        <p:spPr>
          <a:xfrm flipV="1">
            <a:off x="7164288" y="2789968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7FB58FF7-D89E-4FA2-B4F0-81CD0180B6ED}"/>
              </a:ext>
            </a:extLst>
          </p:cNvPr>
          <p:cNvCxnSpPr/>
          <p:nvPr/>
        </p:nvCxnSpPr>
        <p:spPr>
          <a:xfrm>
            <a:off x="7164289" y="2789968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F70FB2FA-2CB6-4BDC-8717-477388E8C19B}"/>
              </a:ext>
            </a:extLst>
          </p:cNvPr>
          <p:cNvCxnSpPr/>
          <p:nvPr/>
        </p:nvCxnSpPr>
        <p:spPr>
          <a:xfrm flipV="1">
            <a:off x="7164288" y="3178571"/>
            <a:ext cx="778108" cy="322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E2DCEC-E8CA-41A3-AFFE-760630A82000}"/>
              </a:ext>
            </a:extLst>
          </p:cNvPr>
          <p:cNvCxnSpPr/>
          <p:nvPr/>
        </p:nvCxnSpPr>
        <p:spPr>
          <a:xfrm>
            <a:off x="7164288" y="3222016"/>
            <a:ext cx="852461" cy="23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Obdélník: se zakulacenými rohy 50">
            <a:extLst>
              <a:ext uri="{FF2B5EF4-FFF2-40B4-BE49-F238E27FC236}">
                <a16:creationId xmlns:a16="http://schemas.microsoft.com/office/drawing/2014/main" id="{47D5DD56-BC98-4D51-B453-F07B56A7B1DE}"/>
              </a:ext>
            </a:extLst>
          </p:cNvPr>
          <p:cNvSpPr/>
          <p:nvPr/>
        </p:nvSpPr>
        <p:spPr>
          <a:xfrm>
            <a:off x="7452320" y="1052736"/>
            <a:ext cx="1584176" cy="512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-1</a:t>
            </a:r>
            <a:r>
              <a:rPr lang="cs-CZ" sz="2400" b="1" dirty="0">
                <a:latin typeface="Consolas" panose="020B0609020204030204" pitchFamily="49" charset="0"/>
              </a:rPr>
              <a:t> = 0.5</a:t>
            </a:r>
          </a:p>
        </p:txBody>
      </p:sp>
      <p:sp>
        <p:nvSpPr>
          <p:cNvPr id="52" name="Volný tvar: obrazec 51">
            <a:extLst>
              <a:ext uri="{FF2B5EF4-FFF2-40B4-BE49-F238E27FC236}">
                <a16:creationId xmlns:a16="http://schemas.microsoft.com/office/drawing/2014/main" id="{72EB7410-D084-4A74-A05E-710176DA2A95}"/>
              </a:ext>
            </a:extLst>
          </p:cNvPr>
          <p:cNvSpPr/>
          <p:nvPr/>
        </p:nvSpPr>
        <p:spPr>
          <a:xfrm>
            <a:off x="7553325" y="1457325"/>
            <a:ext cx="533400" cy="1323975"/>
          </a:xfrm>
          <a:custGeom>
            <a:avLst/>
            <a:gdLst>
              <a:gd name="connsiteX0" fmla="*/ 0 w 533400"/>
              <a:gd name="connsiteY0" fmla="*/ 1323975 h 1323975"/>
              <a:gd name="connsiteX1" fmla="*/ 19050 w 533400"/>
              <a:gd name="connsiteY1" fmla="*/ 1143000 h 1323975"/>
              <a:gd name="connsiteX2" fmla="*/ 33338 w 533400"/>
              <a:gd name="connsiteY2" fmla="*/ 1119188 h 1323975"/>
              <a:gd name="connsiteX3" fmla="*/ 42863 w 533400"/>
              <a:gd name="connsiteY3" fmla="*/ 1100138 h 1323975"/>
              <a:gd name="connsiteX4" fmla="*/ 52388 w 533400"/>
              <a:gd name="connsiteY4" fmla="*/ 1076325 h 1323975"/>
              <a:gd name="connsiteX5" fmla="*/ 66675 w 533400"/>
              <a:gd name="connsiteY5" fmla="*/ 1057275 h 1323975"/>
              <a:gd name="connsiteX6" fmla="*/ 76200 w 533400"/>
              <a:gd name="connsiteY6" fmla="*/ 1033463 h 1323975"/>
              <a:gd name="connsiteX7" fmla="*/ 95250 w 533400"/>
              <a:gd name="connsiteY7" fmla="*/ 1000125 h 1323975"/>
              <a:gd name="connsiteX8" fmla="*/ 142875 w 533400"/>
              <a:gd name="connsiteY8" fmla="*/ 957263 h 1323975"/>
              <a:gd name="connsiteX9" fmla="*/ 171450 w 533400"/>
              <a:gd name="connsiteY9" fmla="*/ 923925 h 1323975"/>
              <a:gd name="connsiteX10" fmla="*/ 185738 w 533400"/>
              <a:gd name="connsiteY10" fmla="*/ 914400 h 1323975"/>
              <a:gd name="connsiteX11" fmla="*/ 219075 w 533400"/>
              <a:gd name="connsiteY11" fmla="*/ 890588 h 1323975"/>
              <a:gd name="connsiteX12" fmla="*/ 238125 w 533400"/>
              <a:gd name="connsiteY12" fmla="*/ 881063 h 1323975"/>
              <a:gd name="connsiteX13" fmla="*/ 261938 w 533400"/>
              <a:gd name="connsiteY13" fmla="*/ 857250 h 1323975"/>
              <a:gd name="connsiteX14" fmla="*/ 304800 w 533400"/>
              <a:gd name="connsiteY14" fmla="*/ 838200 h 1323975"/>
              <a:gd name="connsiteX15" fmla="*/ 314325 w 533400"/>
              <a:gd name="connsiteY15" fmla="*/ 823913 h 1323975"/>
              <a:gd name="connsiteX16" fmla="*/ 357188 w 533400"/>
              <a:gd name="connsiteY16" fmla="*/ 795338 h 1323975"/>
              <a:gd name="connsiteX17" fmla="*/ 366713 w 533400"/>
              <a:gd name="connsiteY17" fmla="*/ 781050 h 1323975"/>
              <a:gd name="connsiteX18" fmla="*/ 400050 w 533400"/>
              <a:gd name="connsiteY18" fmla="*/ 762000 h 1323975"/>
              <a:gd name="connsiteX19" fmla="*/ 414338 w 533400"/>
              <a:gd name="connsiteY19" fmla="*/ 752475 h 1323975"/>
              <a:gd name="connsiteX20" fmla="*/ 423863 w 533400"/>
              <a:gd name="connsiteY20" fmla="*/ 738188 h 1323975"/>
              <a:gd name="connsiteX21" fmla="*/ 442913 w 533400"/>
              <a:gd name="connsiteY21" fmla="*/ 728663 h 1323975"/>
              <a:gd name="connsiteX22" fmla="*/ 457200 w 533400"/>
              <a:gd name="connsiteY22" fmla="*/ 719138 h 1323975"/>
              <a:gd name="connsiteX23" fmla="*/ 476250 w 533400"/>
              <a:gd name="connsiteY23" fmla="*/ 685800 h 1323975"/>
              <a:gd name="connsiteX24" fmla="*/ 485775 w 533400"/>
              <a:gd name="connsiteY24" fmla="*/ 661988 h 1323975"/>
              <a:gd name="connsiteX25" fmla="*/ 500063 w 533400"/>
              <a:gd name="connsiteY25" fmla="*/ 642938 h 1323975"/>
              <a:gd name="connsiteX26" fmla="*/ 509588 w 533400"/>
              <a:gd name="connsiteY26" fmla="*/ 609600 h 1323975"/>
              <a:gd name="connsiteX27" fmla="*/ 519113 w 533400"/>
              <a:gd name="connsiteY27" fmla="*/ 585788 h 1323975"/>
              <a:gd name="connsiteX28" fmla="*/ 533400 w 533400"/>
              <a:gd name="connsiteY28" fmla="*/ 500063 h 1323975"/>
              <a:gd name="connsiteX29" fmla="*/ 523875 w 533400"/>
              <a:gd name="connsiteY29" fmla="*/ 404813 h 1323975"/>
              <a:gd name="connsiteX30" fmla="*/ 504825 w 533400"/>
              <a:gd name="connsiteY30" fmla="*/ 361950 h 1323975"/>
              <a:gd name="connsiteX31" fmla="*/ 490538 w 533400"/>
              <a:gd name="connsiteY31" fmla="*/ 347663 h 1323975"/>
              <a:gd name="connsiteX32" fmla="*/ 471488 w 533400"/>
              <a:gd name="connsiteY32" fmla="*/ 304800 h 1323975"/>
              <a:gd name="connsiteX33" fmla="*/ 461963 w 533400"/>
              <a:gd name="connsiteY33" fmla="*/ 285750 h 1323975"/>
              <a:gd name="connsiteX34" fmla="*/ 438150 w 533400"/>
              <a:gd name="connsiteY34" fmla="*/ 271463 h 1323975"/>
              <a:gd name="connsiteX35" fmla="*/ 404813 w 533400"/>
              <a:gd name="connsiteY35" fmla="*/ 242888 h 1323975"/>
              <a:gd name="connsiteX36" fmla="*/ 385763 w 533400"/>
              <a:gd name="connsiteY36" fmla="*/ 209550 h 1323975"/>
              <a:gd name="connsiteX37" fmla="*/ 371475 w 533400"/>
              <a:gd name="connsiteY37" fmla="*/ 185738 h 1323975"/>
              <a:gd name="connsiteX38" fmla="*/ 361950 w 533400"/>
              <a:gd name="connsiteY38" fmla="*/ 166688 h 1323975"/>
              <a:gd name="connsiteX39" fmla="*/ 352425 w 533400"/>
              <a:gd name="connsiteY39" fmla="*/ 152400 h 1323975"/>
              <a:gd name="connsiteX40" fmla="*/ 328613 w 533400"/>
              <a:gd name="connsiteY40" fmla="*/ 123825 h 1323975"/>
              <a:gd name="connsiteX41" fmla="*/ 309563 w 533400"/>
              <a:gd name="connsiteY41" fmla="*/ 76200 h 1323975"/>
              <a:gd name="connsiteX42" fmla="*/ 300038 w 533400"/>
              <a:gd name="connsiteY42" fmla="*/ 47625 h 1323975"/>
              <a:gd name="connsiteX43" fmla="*/ 285750 w 533400"/>
              <a:gd name="connsiteY43" fmla="*/ 23813 h 1323975"/>
              <a:gd name="connsiteX44" fmla="*/ 276225 w 533400"/>
              <a:gd name="connsiteY44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3400" h="1323975">
                <a:moveTo>
                  <a:pt x="0" y="1323975"/>
                </a:moveTo>
                <a:cubicBezTo>
                  <a:pt x="1528" y="1303349"/>
                  <a:pt x="5681" y="1185781"/>
                  <a:pt x="19050" y="1143000"/>
                </a:cubicBezTo>
                <a:cubicBezTo>
                  <a:pt x="21811" y="1134165"/>
                  <a:pt x="28842" y="1127280"/>
                  <a:pt x="33338" y="1119188"/>
                </a:cubicBezTo>
                <a:cubicBezTo>
                  <a:pt x="36786" y="1112982"/>
                  <a:pt x="39980" y="1106626"/>
                  <a:pt x="42863" y="1100138"/>
                </a:cubicBezTo>
                <a:cubicBezTo>
                  <a:pt x="46335" y="1092326"/>
                  <a:pt x="48236" y="1083798"/>
                  <a:pt x="52388" y="1076325"/>
                </a:cubicBezTo>
                <a:cubicBezTo>
                  <a:pt x="56243" y="1069386"/>
                  <a:pt x="62820" y="1064214"/>
                  <a:pt x="66675" y="1057275"/>
                </a:cubicBezTo>
                <a:cubicBezTo>
                  <a:pt x="70827" y="1049802"/>
                  <a:pt x="72728" y="1041275"/>
                  <a:pt x="76200" y="1033463"/>
                </a:cubicBezTo>
                <a:cubicBezTo>
                  <a:pt x="80169" y="1024534"/>
                  <a:pt x="88331" y="1008033"/>
                  <a:pt x="95250" y="1000125"/>
                </a:cubicBezTo>
                <a:cubicBezTo>
                  <a:pt x="145621" y="942559"/>
                  <a:pt x="92757" y="1007382"/>
                  <a:pt x="142875" y="957263"/>
                </a:cubicBezTo>
                <a:cubicBezTo>
                  <a:pt x="193421" y="906715"/>
                  <a:pt x="91810" y="992187"/>
                  <a:pt x="171450" y="923925"/>
                </a:cubicBezTo>
                <a:cubicBezTo>
                  <a:pt x="175796" y="920200"/>
                  <a:pt x="181080" y="917727"/>
                  <a:pt x="185738" y="914400"/>
                </a:cubicBezTo>
                <a:cubicBezTo>
                  <a:pt x="195954" y="907103"/>
                  <a:pt x="207856" y="896999"/>
                  <a:pt x="219075" y="890588"/>
                </a:cubicBezTo>
                <a:cubicBezTo>
                  <a:pt x="225239" y="887066"/>
                  <a:pt x="232521" y="885422"/>
                  <a:pt x="238125" y="881063"/>
                </a:cubicBezTo>
                <a:cubicBezTo>
                  <a:pt x="246986" y="874171"/>
                  <a:pt x="253077" y="864142"/>
                  <a:pt x="261938" y="857250"/>
                </a:cubicBezTo>
                <a:cubicBezTo>
                  <a:pt x="269004" y="851754"/>
                  <a:pt x="298034" y="840907"/>
                  <a:pt x="304800" y="838200"/>
                </a:cubicBezTo>
                <a:cubicBezTo>
                  <a:pt x="307975" y="833438"/>
                  <a:pt x="310278" y="827960"/>
                  <a:pt x="314325" y="823913"/>
                </a:cubicBezTo>
                <a:cubicBezTo>
                  <a:pt x="331939" y="806299"/>
                  <a:pt x="337247" y="805308"/>
                  <a:pt x="357188" y="795338"/>
                </a:cubicBezTo>
                <a:cubicBezTo>
                  <a:pt x="360363" y="790575"/>
                  <a:pt x="362666" y="785098"/>
                  <a:pt x="366713" y="781050"/>
                </a:cubicBezTo>
                <a:cubicBezTo>
                  <a:pt x="374448" y="773314"/>
                  <a:pt x="391334" y="766980"/>
                  <a:pt x="400050" y="762000"/>
                </a:cubicBezTo>
                <a:cubicBezTo>
                  <a:pt x="405020" y="759160"/>
                  <a:pt x="409575" y="755650"/>
                  <a:pt x="414338" y="752475"/>
                </a:cubicBezTo>
                <a:cubicBezTo>
                  <a:pt x="417513" y="747713"/>
                  <a:pt x="419466" y="741852"/>
                  <a:pt x="423863" y="738188"/>
                </a:cubicBezTo>
                <a:cubicBezTo>
                  <a:pt x="429317" y="733643"/>
                  <a:pt x="436749" y="732185"/>
                  <a:pt x="442913" y="728663"/>
                </a:cubicBezTo>
                <a:cubicBezTo>
                  <a:pt x="447883" y="725823"/>
                  <a:pt x="452438" y="722313"/>
                  <a:pt x="457200" y="719138"/>
                </a:cubicBezTo>
                <a:cubicBezTo>
                  <a:pt x="467415" y="703815"/>
                  <a:pt x="468193" y="703927"/>
                  <a:pt x="476250" y="685800"/>
                </a:cubicBezTo>
                <a:cubicBezTo>
                  <a:pt x="479722" y="677988"/>
                  <a:pt x="481623" y="669461"/>
                  <a:pt x="485775" y="661988"/>
                </a:cubicBezTo>
                <a:cubicBezTo>
                  <a:pt x="489630" y="655049"/>
                  <a:pt x="495300" y="649288"/>
                  <a:pt x="500063" y="642938"/>
                </a:cubicBezTo>
                <a:cubicBezTo>
                  <a:pt x="503238" y="631825"/>
                  <a:pt x="505933" y="620564"/>
                  <a:pt x="509588" y="609600"/>
                </a:cubicBezTo>
                <a:cubicBezTo>
                  <a:pt x="512291" y="601490"/>
                  <a:pt x="517297" y="594142"/>
                  <a:pt x="519113" y="585788"/>
                </a:cubicBezTo>
                <a:cubicBezTo>
                  <a:pt x="525267" y="557480"/>
                  <a:pt x="528638" y="528638"/>
                  <a:pt x="533400" y="500063"/>
                </a:cubicBezTo>
                <a:cubicBezTo>
                  <a:pt x="530225" y="468313"/>
                  <a:pt x="528916" y="436321"/>
                  <a:pt x="523875" y="404813"/>
                </a:cubicBezTo>
                <a:cubicBezTo>
                  <a:pt x="523105" y="400001"/>
                  <a:pt x="508713" y="367393"/>
                  <a:pt x="504825" y="361950"/>
                </a:cubicBezTo>
                <a:cubicBezTo>
                  <a:pt x="500910" y="356470"/>
                  <a:pt x="494453" y="353143"/>
                  <a:pt x="490538" y="347663"/>
                </a:cubicBezTo>
                <a:cubicBezTo>
                  <a:pt x="483641" y="338007"/>
                  <a:pt x="475881" y="314685"/>
                  <a:pt x="471488" y="304800"/>
                </a:cubicBezTo>
                <a:cubicBezTo>
                  <a:pt x="468605" y="298312"/>
                  <a:pt x="466983" y="290770"/>
                  <a:pt x="461963" y="285750"/>
                </a:cubicBezTo>
                <a:cubicBezTo>
                  <a:pt x="455417" y="279205"/>
                  <a:pt x="445457" y="277146"/>
                  <a:pt x="438150" y="271463"/>
                </a:cubicBezTo>
                <a:cubicBezTo>
                  <a:pt x="368836" y="217553"/>
                  <a:pt x="456029" y="277033"/>
                  <a:pt x="404813" y="242888"/>
                </a:cubicBezTo>
                <a:cubicBezTo>
                  <a:pt x="384850" y="212943"/>
                  <a:pt x="405910" y="245813"/>
                  <a:pt x="385763" y="209550"/>
                </a:cubicBezTo>
                <a:cubicBezTo>
                  <a:pt x="381267" y="201458"/>
                  <a:pt x="375971" y="193830"/>
                  <a:pt x="371475" y="185738"/>
                </a:cubicBezTo>
                <a:cubicBezTo>
                  <a:pt x="368027" y="179532"/>
                  <a:pt x="365472" y="172852"/>
                  <a:pt x="361950" y="166688"/>
                </a:cubicBezTo>
                <a:cubicBezTo>
                  <a:pt x="359110" y="161718"/>
                  <a:pt x="355265" y="157370"/>
                  <a:pt x="352425" y="152400"/>
                </a:cubicBezTo>
                <a:cubicBezTo>
                  <a:pt x="337552" y="126372"/>
                  <a:pt x="351055" y="138787"/>
                  <a:pt x="328613" y="123825"/>
                </a:cubicBezTo>
                <a:cubicBezTo>
                  <a:pt x="322263" y="107950"/>
                  <a:pt x="314970" y="92420"/>
                  <a:pt x="309563" y="76200"/>
                </a:cubicBezTo>
                <a:cubicBezTo>
                  <a:pt x="306388" y="66675"/>
                  <a:pt x="304193" y="56765"/>
                  <a:pt x="300038" y="47625"/>
                </a:cubicBezTo>
                <a:cubicBezTo>
                  <a:pt x="296208" y="39198"/>
                  <a:pt x="289890" y="32092"/>
                  <a:pt x="285750" y="23813"/>
                </a:cubicBezTo>
                <a:cubicBezTo>
                  <a:pt x="281927" y="16166"/>
                  <a:pt x="276225" y="0"/>
                  <a:pt x="276225" y="0"/>
                </a:cubicBezTo>
              </a:path>
            </a:pathLst>
          </a:custGeom>
          <a:ln>
            <a:headEnd type="none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26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7436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1" y="2357920"/>
            <a:ext cx="5765163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0-1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010010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000010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18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2 = 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4-3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0" y="2143515"/>
            <a:ext cx="1080115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1080114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2E04E32-1E37-4A73-9363-A9914D4E196A}"/>
              </a:ext>
            </a:extLst>
          </p:cNvPr>
          <p:cNvCxnSpPr>
            <a:cxnSpLocks/>
          </p:cNvCxnSpPr>
          <p:nvPr/>
        </p:nvCxnSpPr>
        <p:spPr>
          <a:xfrm flipH="1">
            <a:off x="7452320" y="4286250"/>
            <a:ext cx="977305" cy="79893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4821CA61-D7A4-46A6-A7F2-AB40C00CDEFE}"/>
              </a:ext>
            </a:extLst>
          </p:cNvPr>
          <p:cNvCxnSpPr/>
          <p:nvPr/>
        </p:nvCxnSpPr>
        <p:spPr>
          <a:xfrm flipV="1">
            <a:off x="7164288" y="2789968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7FB58FF7-D89E-4FA2-B4F0-81CD0180B6ED}"/>
              </a:ext>
            </a:extLst>
          </p:cNvPr>
          <p:cNvCxnSpPr/>
          <p:nvPr/>
        </p:nvCxnSpPr>
        <p:spPr>
          <a:xfrm>
            <a:off x="7164289" y="2789968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F70FB2FA-2CB6-4BDC-8717-477388E8C19B}"/>
              </a:ext>
            </a:extLst>
          </p:cNvPr>
          <p:cNvCxnSpPr/>
          <p:nvPr/>
        </p:nvCxnSpPr>
        <p:spPr>
          <a:xfrm flipV="1">
            <a:off x="7164288" y="3178571"/>
            <a:ext cx="778108" cy="322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E2DCEC-E8CA-41A3-AFFE-760630A82000}"/>
              </a:ext>
            </a:extLst>
          </p:cNvPr>
          <p:cNvCxnSpPr/>
          <p:nvPr/>
        </p:nvCxnSpPr>
        <p:spPr>
          <a:xfrm>
            <a:off x="7164288" y="3222016"/>
            <a:ext cx="852461" cy="23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Obdélník: se zakulacenými rohy 50">
            <a:extLst>
              <a:ext uri="{FF2B5EF4-FFF2-40B4-BE49-F238E27FC236}">
                <a16:creationId xmlns:a16="http://schemas.microsoft.com/office/drawing/2014/main" id="{47D5DD56-BC98-4D51-B453-F07B56A7B1DE}"/>
              </a:ext>
            </a:extLst>
          </p:cNvPr>
          <p:cNvSpPr/>
          <p:nvPr/>
        </p:nvSpPr>
        <p:spPr>
          <a:xfrm>
            <a:off x="7452320" y="1052736"/>
            <a:ext cx="1584176" cy="512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-1</a:t>
            </a:r>
            <a:r>
              <a:rPr lang="cs-CZ" sz="2400" b="1" dirty="0">
                <a:latin typeface="Consolas" panose="020B0609020204030204" pitchFamily="49" charset="0"/>
              </a:rPr>
              <a:t> = 0.5</a:t>
            </a:r>
          </a:p>
        </p:txBody>
      </p:sp>
      <p:sp>
        <p:nvSpPr>
          <p:cNvPr id="52" name="Volný tvar: obrazec 51">
            <a:extLst>
              <a:ext uri="{FF2B5EF4-FFF2-40B4-BE49-F238E27FC236}">
                <a16:creationId xmlns:a16="http://schemas.microsoft.com/office/drawing/2014/main" id="{72EB7410-D084-4A74-A05E-710176DA2A95}"/>
              </a:ext>
            </a:extLst>
          </p:cNvPr>
          <p:cNvSpPr/>
          <p:nvPr/>
        </p:nvSpPr>
        <p:spPr>
          <a:xfrm>
            <a:off x="7553325" y="1457325"/>
            <a:ext cx="533400" cy="1323975"/>
          </a:xfrm>
          <a:custGeom>
            <a:avLst/>
            <a:gdLst>
              <a:gd name="connsiteX0" fmla="*/ 0 w 533400"/>
              <a:gd name="connsiteY0" fmla="*/ 1323975 h 1323975"/>
              <a:gd name="connsiteX1" fmla="*/ 19050 w 533400"/>
              <a:gd name="connsiteY1" fmla="*/ 1143000 h 1323975"/>
              <a:gd name="connsiteX2" fmla="*/ 33338 w 533400"/>
              <a:gd name="connsiteY2" fmla="*/ 1119188 h 1323975"/>
              <a:gd name="connsiteX3" fmla="*/ 42863 w 533400"/>
              <a:gd name="connsiteY3" fmla="*/ 1100138 h 1323975"/>
              <a:gd name="connsiteX4" fmla="*/ 52388 w 533400"/>
              <a:gd name="connsiteY4" fmla="*/ 1076325 h 1323975"/>
              <a:gd name="connsiteX5" fmla="*/ 66675 w 533400"/>
              <a:gd name="connsiteY5" fmla="*/ 1057275 h 1323975"/>
              <a:gd name="connsiteX6" fmla="*/ 76200 w 533400"/>
              <a:gd name="connsiteY6" fmla="*/ 1033463 h 1323975"/>
              <a:gd name="connsiteX7" fmla="*/ 95250 w 533400"/>
              <a:gd name="connsiteY7" fmla="*/ 1000125 h 1323975"/>
              <a:gd name="connsiteX8" fmla="*/ 142875 w 533400"/>
              <a:gd name="connsiteY8" fmla="*/ 957263 h 1323975"/>
              <a:gd name="connsiteX9" fmla="*/ 171450 w 533400"/>
              <a:gd name="connsiteY9" fmla="*/ 923925 h 1323975"/>
              <a:gd name="connsiteX10" fmla="*/ 185738 w 533400"/>
              <a:gd name="connsiteY10" fmla="*/ 914400 h 1323975"/>
              <a:gd name="connsiteX11" fmla="*/ 219075 w 533400"/>
              <a:gd name="connsiteY11" fmla="*/ 890588 h 1323975"/>
              <a:gd name="connsiteX12" fmla="*/ 238125 w 533400"/>
              <a:gd name="connsiteY12" fmla="*/ 881063 h 1323975"/>
              <a:gd name="connsiteX13" fmla="*/ 261938 w 533400"/>
              <a:gd name="connsiteY13" fmla="*/ 857250 h 1323975"/>
              <a:gd name="connsiteX14" fmla="*/ 304800 w 533400"/>
              <a:gd name="connsiteY14" fmla="*/ 838200 h 1323975"/>
              <a:gd name="connsiteX15" fmla="*/ 314325 w 533400"/>
              <a:gd name="connsiteY15" fmla="*/ 823913 h 1323975"/>
              <a:gd name="connsiteX16" fmla="*/ 357188 w 533400"/>
              <a:gd name="connsiteY16" fmla="*/ 795338 h 1323975"/>
              <a:gd name="connsiteX17" fmla="*/ 366713 w 533400"/>
              <a:gd name="connsiteY17" fmla="*/ 781050 h 1323975"/>
              <a:gd name="connsiteX18" fmla="*/ 400050 w 533400"/>
              <a:gd name="connsiteY18" fmla="*/ 762000 h 1323975"/>
              <a:gd name="connsiteX19" fmla="*/ 414338 w 533400"/>
              <a:gd name="connsiteY19" fmla="*/ 752475 h 1323975"/>
              <a:gd name="connsiteX20" fmla="*/ 423863 w 533400"/>
              <a:gd name="connsiteY20" fmla="*/ 738188 h 1323975"/>
              <a:gd name="connsiteX21" fmla="*/ 442913 w 533400"/>
              <a:gd name="connsiteY21" fmla="*/ 728663 h 1323975"/>
              <a:gd name="connsiteX22" fmla="*/ 457200 w 533400"/>
              <a:gd name="connsiteY22" fmla="*/ 719138 h 1323975"/>
              <a:gd name="connsiteX23" fmla="*/ 476250 w 533400"/>
              <a:gd name="connsiteY23" fmla="*/ 685800 h 1323975"/>
              <a:gd name="connsiteX24" fmla="*/ 485775 w 533400"/>
              <a:gd name="connsiteY24" fmla="*/ 661988 h 1323975"/>
              <a:gd name="connsiteX25" fmla="*/ 500063 w 533400"/>
              <a:gd name="connsiteY25" fmla="*/ 642938 h 1323975"/>
              <a:gd name="connsiteX26" fmla="*/ 509588 w 533400"/>
              <a:gd name="connsiteY26" fmla="*/ 609600 h 1323975"/>
              <a:gd name="connsiteX27" fmla="*/ 519113 w 533400"/>
              <a:gd name="connsiteY27" fmla="*/ 585788 h 1323975"/>
              <a:gd name="connsiteX28" fmla="*/ 533400 w 533400"/>
              <a:gd name="connsiteY28" fmla="*/ 500063 h 1323975"/>
              <a:gd name="connsiteX29" fmla="*/ 523875 w 533400"/>
              <a:gd name="connsiteY29" fmla="*/ 404813 h 1323975"/>
              <a:gd name="connsiteX30" fmla="*/ 504825 w 533400"/>
              <a:gd name="connsiteY30" fmla="*/ 361950 h 1323975"/>
              <a:gd name="connsiteX31" fmla="*/ 490538 w 533400"/>
              <a:gd name="connsiteY31" fmla="*/ 347663 h 1323975"/>
              <a:gd name="connsiteX32" fmla="*/ 471488 w 533400"/>
              <a:gd name="connsiteY32" fmla="*/ 304800 h 1323975"/>
              <a:gd name="connsiteX33" fmla="*/ 461963 w 533400"/>
              <a:gd name="connsiteY33" fmla="*/ 285750 h 1323975"/>
              <a:gd name="connsiteX34" fmla="*/ 438150 w 533400"/>
              <a:gd name="connsiteY34" fmla="*/ 271463 h 1323975"/>
              <a:gd name="connsiteX35" fmla="*/ 404813 w 533400"/>
              <a:gd name="connsiteY35" fmla="*/ 242888 h 1323975"/>
              <a:gd name="connsiteX36" fmla="*/ 385763 w 533400"/>
              <a:gd name="connsiteY36" fmla="*/ 209550 h 1323975"/>
              <a:gd name="connsiteX37" fmla="*/ 371475 w 533400"/>
              <a:gd name="connsiteY37" fmla="*/ 185738 h 1323975"/>
              <a:gd name="connsiteX38" fmla="*/ 361950 w 533400"/>
              <a:gd name="connsiteY38" fmla="*/ 166688 h 1323975"/>
              <a:gd name="connsiteX39" fmla="*/ 352425 w 533400"/>
              <a:gd name="connsiteY39" fmla="*/ 152400 h 1323975"/>
              <a:gd name="connsiteX40" fmla="*/ 328613 w 533400"/>
              <a:gd name="connsiteY40" fmla="*/ 123825 h 1323975"/>
              <a:gd name="connsiteX41" fmla="*/ 309563 w 533400"/>
              <a:gd name="connsiteY41" fmla="*/ 76200 h 1323975"/>
              <a:gd name="connsiteX42" fmla="*/ 300038 w 533400"/>
              <a:gd name="connsiteY42" fmla="*/ 47625 h 1323975"/>
              <a:gd name="connsiteX43" fmla="*/ 285750 w 533400"/>
              <a:gd name="connsiteY43" fmla="*/ 23813 h 1323975"/>
              <a:gd name="connsiteX44" fmla="*/ 276225 w 533400"/>
              <a:gd name="connsiteY44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3400" h="1323975">
                <a:moveTo>
                  <a:pt x="0" y="1323975"/>
                </a:moveTo>
                <a:cubicBezTo>
                  <a:pt x="1528" y="1303349"/>
                  <a:pt x="5681" y="1185781"/>
                  <a:pt x="19050" y="1143000"/>
                </a:cubicBezTo>
                <a:cubicBezTo>
                  <a:pt x="21811" y="1134165"/>
                  <a:pt x="28842" y="1127280"/>
                  <a:pt x="33338" y="1119188"/>
                </a:cubicBezTo>
                <a:cubicBezTo>
                  <a:pt x="36786" y="1112982"/>
                  <a:pt x="39980" y="1106626"/>
                  <a:pt x="42863" y="1100138"/>
                </a:cubicBezTo>
                <a:cubicBezTo>
                  <a:pt x="46335" y="1092326"/>
                  <a:pt x="48236" y="1083798"/>
                  <a:pt x="52388" y="1076325"/>
                </a:cubicBezTo>
                <a:cubicBezTo>
                  <a:pt x="56243" y="1069386"/>
                  <a:pt x="62820" y="1064214"/>
                  <a:pt x="66675" y="1057275"/>
                </a:cubicBezTo>
                <a:cubicBezTo>
                  <a:pt x="70827" y="1049802"/>
                  <a:pt x="72728" y="1041275"/>
                  <a:pt x="76200" y="1033463"/>
                </a:cubicBezTo>
                <a:cubicBezTo>
                  <a:pt x="80169" y="1024534"/>
                  <a:pt x="88331" y="1008033"/>
                  <a:pt x="95250" y="1000125"/>
                </a:cubicBezTo>
                <a:cubicBezTo>
                  <a:pt x="145621" y="942559"/>
                  <a:pt x="92757" y="1007382"/>
                  <a:pt x="142875" y="957263"/>
                </a:cubicBezTo>
                <a:cubicBezTo>
                  <a:pt x="193421" y="906715"/>
                  <a:pt x="91810" y="992187"/>
                  <a:pt x="171450" y="923925"/>
                </a:cubicBezTo>
                <a:cubicBezTo>
                  <a:pt x="175796" y="920200"/>
                  <a:pt x="181080" y="917727"/>
                  <a:pt x="185738" y="914400"/>
                </a:cubicBezTo>
                <a:cubicBezTo>
                  <a:pt x="195954" y="907103"/>
                  <a:pt x="207856" y="896999"/>
                  <a:pt x="219075" y="890588"/>
                </a:cubicBezTo>
                <a:cubicBezTo>
                  <a:pt x="225239" y="887066"/>
                  <a:pt x="232521" y="885422"/>
                  <a:pt x="238125" y="881063"/>
                </a:cubicBezTo>
                <a:cubicBezTo>
                  <a:pt x="246986" y="874171"/>
                  <a:pt x="253077" y="864142"/>
                  <a:pt x="261938" y="857250"/>
                </a:cubicBezTo>
                <a:cubicBezTo>
                  <a:pt x="269004" y="851754"/>
                  <a:pt x="298034" y="840907"/>
                  <a:pt x="304800" y="838200"/>
                </a:cubicBezTo>
                <a:cubicBezTo>
                  <a:pt x="307975" y="833438"/>
                  <a:pt x="310278" y="827960"/>
                  <a:pt x="314325" y="823913"/>
                </a:cubicBezTo>
                <a:cubicBezTo>
                  <a:pt x="331939" y="806299"/>
                  <a:pt x="337247" y="805308"/>
                  <a:pt x="357188" y="795338"/>
                </a:cubicBezTo>
                <a:cubicBezTo>
                  <a:pt x="360363" y="790575"/>
                  <a:pt x="362666" y="785098"/>
                  <a:pt x="366713" y="781050"/>
                </a:cubicBezTo>
                <a:cubicBezTo>
                  <a:pt x="374448" y="773314"/>
                  <a:pt x="391334" y="766980"/>
                  <a:pt x="400050" y="762000"/>
                </a:cubicBezTo>
                <a:cubicBezTo>
                  <a:pt x="405020" y="759160"/>
                  <a:pt x="409575" y="755650"/>
                  <a:pt x="414338" y="752475"/>
                </a:cubicBezTo>
                <a:cubicBezTo>
                  <a:pt x="417513" y="747713"/>
                  <a:pt x="419466" y="741852"/>
                  <a:pt x="423863" y="738188"/>
                </a:cubicBezTo>
                <a:cubicBezTo>
                  <a:pt x="429317" y="733643"/>
                  <a:pt x="436749" y="732185"/>
                  <a:pt x="442913" y="728663"/>
                </a:cubicBezTo>
                <a:cubicBezTo>
                  <a:pt x="447883" y="725823"/>
                  <a:pt x="452438" y="722313"/>
                  <a:pt x="457200" y="719138"/>
                </a:cubicBezTo>
                <a:cubicBezTo>
                  <a:pt x="467415" y="703815"/>
                  <a:pt x="468193" y="703927"/>
                  <a:pt x="476250" y="685800"/>
                </a:cubicBezTo>
                <a:cubicBezTo>
                  <a:pt x="479722" y="677988"/>
                  <a:pt x="481623" y="669461"/>
                  <a:pt x="485775" y="661988"/>
                </a:cubicBezTo>
                <a:cubicBezTo>
                  <a:pt x="489630" y="655049"/>
                  <a:pt x="495300" y="649288"/>
                  <a:pt x="500063" y="642938"/>
                </a:cubicBezTo>
                <a:cubicBezTo>
                  <a:pt x="503238" y="631825"/>
                  <a:pt x="505933" y="620564"/>
                  <a:pt x="509588" y="609600"/>
                </a:cubicBezTo>
                <a:cubicBezTo>
                  <a:pt x="512291" y="601490"/>
                  <a:pt x="517297" y="594142"/>
                  <a:pt x="519113" y="585788"/>
                </a:cubicBezTo>
                <a:cubicBezTo>
                  <a:pt x="525267" y="557480"/>
                  <a:pt x="528638" y="528638"/>
                  <a:pt x="533400" y="500063"/>
                </a:cubicBezTo>
                <a:cubicBezTo>
                  <a:pt x="530225" y="468313"/>
                  <a:pt x="528916" y="436321"/>
                  <a:pt x="523875" y="404813"/>
                </a:cubicBezTo>
                <a:cubicBezTo>
                  <a:pt x="523105" y="400001"/>
                  <a:pt x="508713" y="367393"/>
                  <a:pt x="504825" y="361950"/>
                </a:cubicBezTo>
                <a:cubicBezTo>
                  <a:pt x="500910" y="356470"/>
                  <a:pt x="494453" y="353143"/>
                  <a:pt x="490538" y="347663"/>
                </a:cubicBezTo>
                <a:cubicBezTo>
                  <a:pt x="483641" y="338007"/>
                  <a:pt x="475881" y="314685"/>
                  <a:pt x="471488" y="304800"/>
                </a:cubicBezTo>
                <a:cubicBezTo>
                  <a:pt x="468605" y="298312"/>
                  <a:pt x="466983" y="290770"/>
                  <a:pt x="461963" y="285750"/>
                </a:cubicBezTo>
                <a:cubicBezTo>
                  <a:pt x="455417" y="279205"/>
                  <a:pt x="445457" y="277146"/>
                  <a:pt x="438150" y="271463"/>
                </a:cubicBezTo>
                <a:cubicBezTo>
                  <a:pt x="368836" y="217553"/>
                  <a:pt x="456029" y="277033"/>
                  <a:pt x="404813" y="242888"/>
                </a:cubicBezTo>
                <a:cubicBezTo>
                  <a:pt x="384850" y="212943"/>
                  <a:pt x="405910" y="245813"/>
                  <a:pt x="385763" y="209550"/>
                </a:cubicBezTo>
                <a:cubicBezTo>
                  <a:pt x="381267" y="201458"/>
                  <a:pt x="375971" y="193830"/>
                  <a:pt x="371475" y="185738"/>
                </a:cubicBezTo>
                <a:cubicBezTo>
                  <a:pt x="368027" y="179532"/>
                  <a:pt x="365472" y="172852"/>
                  <a:pt x="361950" y="166688"/>
                </a:cubicBezTo>
                <a:cubicBezTo>
                  <a:pt x="359110" y="161718"/>
                  <a:pt x="355265" y="157370"/>
                  <a:pt x="352425" y="152400"/>
                </a:cubicBezTo>
                <a:cubicBezTo>
                  <a:pt x="337552" y="126372"/>
                  <a:pt x="351055" y="138787"/>
                  <a:pt x="328613" y="123825"/>
                </a:cubicBezTo>
                <a:cubicBezTo>
                  <a:pt x="322263" y="107950"/>
                  <a:pt x="314970" y="92420"/>
                  <a:pt x="309563" y="76200"/>
                </a:cubicBezTo>
                <a:cubicBezTo>
                  <a:pt x="306388" y="66675"/>
                  <a:pt x="304193" y="56765"/>
                  <a:pt x="300038" y="47625"/>
                </a:cubicBezTo>
                <a:cubicBezTo>
                  <a:pt x="296208" y="39198"/>
                  <a:pt x="289890" y="32092"/>
                  <a:pt x="285750" y="23813"/>
                </a:cubicBezTo>
                <a:cubicBezTo>
                  <a:pt x="281927" y="16166"/>
                  <a:pt x="276225" y="0"/>
                  <a:pt x="276225" y="0"/>
                </a:cubicBezTo>
              </a:path>
            </a:pathLst>
          </a:custGeom>
          <a:ln>
            <a:headEnd type="none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4ECC0BB9-50CF-42B2-A979-AF03536C326C}"/>
              </a:ext>
            </a:extLst>
          </p:cNvPr>
          <p:cNvCxnSpPr/>
          <p:nvPr/>
        </p:nvCxnSpPr>
        <p:spPr>
          <a:xfrm flipV="1">
            <a:off x="5868144" y="4653136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239E327-EE6D-459C-A2DA-2EBAD4E27224}"/>
              </a:ext>
            </a:extLst>
          </p:cNvPr>
          <p:cNvCxnSpPr/>
          <p:nvPr/>
        </p:nvCxnSpPr>
        <p:spPr>
          <a:xfrm>
            <a:off x="5868145" y="4653136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7E0B99B4-A4F4-42EA-BBCB-E1712B4A4A0E}"/>
              </a:ext>
            </a:extLst>
          </p:cNvPr>
          <p:cNvCxnSpPr/>
          <p:nvPr/>
        </p:nvCxnSpPr>
        <p:spPr>
          <a:xfrm flipV="1">
            <a:off x="5868144" y="5041739"/>
            <a:ext cx="778108" cy="322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9153E308-85DE-4083-8CF4-226F5F06B764}"/>
              </a:ext>
            </a:extLst>
          </p:cNvPr>
          <p:cNvCxnSpPr/>
          <p:nvPr/>
        </p:nvCxnSpPr>
        <p:spPr>
          <a:xfrm>
            <a:off x="5868144" y="5085184"/>
            <a:ext cx="852461" cy="23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0350F6D9-7853-4B1B-91D4-1BE399913A08}"/>
              </a:ext>
            </a:extLst>
          </p:cNvPr>
          <p:cNvSpPr/>
          <p:nvPr/>
        </p:nvSpPr>
        <p:spPr>
          <a:xfrm>
            <a:off x="5796136" y="5733256"/>
            <a:ext cx="1800200" cy="512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-2</a:t>
            </a:r>
            <a:r>
              <a:rPr lang="cs-CZ" sz="2400" b="1" dirty="0">
                <a:latin typeface="Consolas" panose="020B0609020204030204" pitchFamily="49" charset="0"/>
              </a:rPr>
              <a:t> = 0.25</a:t>
            </a:r>
          </a:p>
        </p:txBody>
      </p:sp>
      <p:sp>
        <p:nvSpPr>
          <p:cNvPr id="54" name="Volný tvar: obrazec 53">
            <a:extLst>
              <a:ext uri="{FF2B5EF4-FFF2-40B4-BE49-F238E27FC236}">
                <a16:creationId xmlns:a16="http://schemas.microsoft.com/office/drawing/2014/main" id="{2947730F-6FE1-4D8A-88A9-C2AE2756EB0F}"/>
              </a:ext>
            </a:extLst>
          </p:cNvPr>
          <p:cNvSpPr/>
          <p:nvPr/>
        </p:nvSpPr>
        <p:spPr>
          <a:xfrm>
            <a:off x="6348413" y="4471988"/>
            <a:ext cx="633412" cy="1385887"/>
          </a:xfrm>
          <a:custGeom>
            <a:avLst/>
            <a:gdLst>
              <a:gd name="connsiteX0" fmla="*/ 23812 w 633412"/>
              <a:gd name="connsiteY0" fmla="*/ 147637 h 1385887"/>
              <a:gd name="connsiteX1" fmla="*/ 133350 w 633412"/>
              <a:gd name="connsiteY1" fmla="*/ 42862 h 1385887"/>
              <a:gd name="connsiteX2" fmla="*/ 176212 w 633412"/>
              <a:gd name="connsiteY2" fmla="*/ 23812 h 1385887"/>
              <a:gd name="connsiteX3" fmla="*/ 228600 w 633412"/>
              <a:gd name="connsiteY3" fmla="*/ 0 h 1385887"/>
              <a:gd name="connsiteX4" fmla="*/ 390525 w 633412"/>
              <a:gd name="connsiteY4" fmla="*/ 4762 h 1385887"/>
              <a:gd name="connsiteX5" fmla="*/ 438150 w 633412"/>
              <a:gd name="connsiteY5" fmla="*/ 19050 h 1385887"/>
              <a:gd name="connsiteX6" fmla="*/ 514350 w 633412"/>
              <a:gd name="connsiteY6" fmla="*/ 52387 h 1385887"/>
              <a:gd name="connsiteX7" fmla="*/ 538162 w 633412"/>
              <a:gd name="connsiteY7" fmla="*/ 61912 h 1385887"/>
              <a:gd name="connsiteX8" fmla="*/ 557212 w 633412"/>
              <a:gd name="connsiteY8" fmla="*/ 76200 h 1385887"/>
              <a:gd name="connsiteX9" fmla="*/ 590550 w 633412"/>
              <a:gd name="connsiteY9" fmla="*/ 95250 h 1385887"/>
              <a:gd name="connsiteX10" fmla="*/ 614362 w 633412"/>
              <a:gd name="connsiteY10" fmla="*/ 138112 h 1385887"/>
              <a:gd name="connsiteX11" fmla="*/ 633412 w 633412"/>
              <a:gd name="connsiteY11" fmla="*/ 223837 h 1385887"/>
              <a:gd name="connsiteX12" fmla="*/ 609600 w 633412"/>
              <a:gd name="connsiteY12" fmla="*/ 366712 h 1385887"/>
              <a:gd name="connsiteX13" fmla="*/ 585787 w 633412"/>
              <a:gd name="connsiteY13" fmla="*/ 419100 h 1385887"/>
              <a:gd name="connsiteX14" fmla="*/ 561975 w 633412"/>
              <a:gd name="connsiteY14" fmla="*/ 452437 h 1385887"/>
              <a:gd name="connsiteX15" fmla="*/ 542925 w 633412"/>
              <a:gd name="connsiteY15" fmla="*/ 485775 h 1385887"/>
              <a:gd name="connsiteX16" fmla="*/ 533400 w 633412"/>
              <a:gd name="connsiteY16" fmla="*/ 509587 h 1385887"/>
              <a:gd name="connsiteX17" fmla="*/ 519112 w 633412"/>
              <a:gd name="connsiteY17" fmla="*/ 538162 h 1385887"/>
              <a:gd name="connsiteX18" fmla="*/ 500062 w 633412"/>
              <a:gd name="connsiteY18" fmla="*/ 585787 h 1385887"/>
              <a:gd name="connsiteX19" fmla="*/ 490537 w 633412"/>
              <a:gd name="connsiteY19" fmla="*/ 604837 h 1385887"/>
              <a:gd name="connsiteX20" fmla="*/ 476250 w 633412"/>
              <a:gd name="connsiteY20" fmla="*/ 614362 h 1385887"/>
              <a:gd name="connsiteX21" fmla="*/ 457200 w 633412"/>
              <a:gd name="connsiteY21" fmla="*/ 671512 h 1385887"/>
              <a:gd name="connsiteX22" fmla="*/ 442912 w 633412"/>
              <a:gd name="connsiteY22" fmla="*/ 690562 h 1385887"/>
              <a:gd name="connsiteX23" fmla="*/ 433387 w 633412"/>
              <a:gd name="connsiteY23" fmla="*/ 876300 h 1385887"/>
              <a:gd name="connsiteX24" fmla="*/ 414337 w 633412"/>
              <a:gd name="connsiteY24" fmla="*/ 995362 h 1385887"/>
              <a:gd name="connsiteX25" fmla="*/ 381000 w 633412"/>
              <a:gd name="connsiteY25" fmla="*/ 1095375 h 1385887"/>
              <a:gd name="connsiteX26" fmla="*/ 371475 w 633412"/>
              <a:gd name="connsiteY26" fmla="*/ 1114425 h 1385887"/>
              <a:gd name="connsiteX27" fmla="*/ 357187 w 633412"/>
              <a:gd name="connsiteY27" fmla="*/ 1123950 h 1385887"/>
              <a:gd name="connsiteX28" fmla="*/ 347662 w 633412"/>
              <a:gd name="connsiteY28" fmla="*/ 1138237 h 1385887"/>
              <a:gd name="connsiteX29" fmla="*/ 338137 w 633412"/>
              <a:gd name="connsiteY29" fmla="*/ 1157287 h 1385887"/>
              <a:gd name="connsiteX30" fmla="*/ 323850 w 633412"/>
              <a:gd name="connsiteY30" fmla="*/ 1166812 h 1385887"/>
              <a:gd name="connsiteX31" fmla="*/ 280987 w 633412"/>
              <a:gd name="connsiteY31" fmla="*/ 1214437 h 1385887"/>
              <a:gd name="connsiteX32" fmla="*/ 247650 w 633412"/>
              <a:gd name="connsiteY32" fmla="*/ 1243012 h 1385887"/>
              <a:gd name="connsiteX33" fmla="*/ 238125 w 633412"/>
              <a:gd name="connsiteY33" fmla="*/ 1257300 h 1385887"/>
              <a:gd name="connsiteX34" fmla="*/ 219075 w 633412"/>
              <a:gd name="connsiteY34" fmla="*/ 1266825 h 1385887"/>
              <a:gd name="connsiteX35" fmla="*/ 185737 w 633412"/>
              <a:gd name="connsiteY35" fmla="*/ 1285875 h 1385887"/>
              <a:gd name="connsiteX36" fmla="*/ 176212 w 633412"/>
              <a:gd name="connsiteY36" fmla="*/ 1300162 h 1385887"/>
              <a:gd name="connsiteX37" fmla="*/ 142875 w 633412"/>
              <a:gd name="connsiteY37" fmla="*/ 1319212 h 1385887"/>
              <a:gd name="connsiteX38" fmla="*/ 128587 w 633412"/>
              <a:gd name="connsiteY38" fmla="*/ 1333500 h 1385887"/>
              <a:gd name="connsiteX39" fmla="*/ 109537 w 633412"/>
              <a:gd name="connsiteY39" fmla="*/ 1343025 h 1385887"/>
              <a:gd name="connsiteX40" fmla="*/ 66675 w 633412"/>
              <a:gd name="connsiteY40" fmla="*/ 1362075 h 1385887"/>
              <a:gd name="connsiteX41" fmla="*/ 42862 w 633412"/>
              <a:gd name="connsiteY41" fmla="*/ 1376362 h 1385887"/>
              <a:gd name="connsiteX42" fmla="*/ 0 w 633412"/>
              <a:gd name="connsiteY42" fmla="*/ 13858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33412" h="1385887">
                <a:moveTo>
                  <a:pt x="23812" y="147637"/>
                </a:moveTo>
                <a:cubicBezTo>
                  <a:pt x="60325" y="112712"/>
                  <a:pt x="95586" y="76430"/>
                  <a:pt x="133350" y="42862"/>
                </a:cubicBezTo>
                <a:cubicBezTo>
                  <a:pt x="140683" y="36344"/>
                  <a:pt x="169124" y="27750"/>
                  <a:pt x="176212" y="23812"/>
                </a:cubicBezTo>
                <a:cubicBezTo>
                  <a:pt x="224896" y="-3234"/>
                  <a:pt x="157944" y="20187"/>
                  <a:pt x="228600" y="0"/>
                </a:cubicBezTo>
                <a:cubicBezTo>
                  <a:pt x="282575" y="1587"/>
                  <a:pt x="336748" y="-127"/>
                  <a:pt x="390525" y="4762"/>
                </a:cubicBezTo>
                <a:cubicBezTo>
                  <a:pt x="407031" y="6263"/>
                  <a:pt x="422574" y="13386"/>
                  <a:pt x="438150" y="19050"/>
                </a:cubicBezTo>
                <a:cubicBezTo>
                  <a:pt x="535006" y="54270"/>
                  <a:pt x="465436" y="30647"/>
                  <a:pt x="514350" y="52387"/>
                </a:cubicBezTo>
                <a:cubicBezTo>
                  <a:pt x="522162" y="55859"/>
                  <a:pt x="530689" y="57760"/>
                  <a:pt x="538162" y="61912"/>
                </a:cubicBezTo>
                <a:cubicBezTo>
                  <a:pt x="545101" y="65767"/>
                  <a:pt x="550753" y="71586"/>
                  <a:pt x="557212" y="76200"/>
                </a:cubicBezTo>
                <a:cubicBezTo>
                  <a:pt x="572917" y="87418"/>
                  <a:pt x="571950" y="85950"/>
                  <a:pt x="590550" y="95250"/>
                </a:cubicBezTo>
                <a:cubicBezTo>
                  <a:pt x="596155" y="104592"/>
                  <a:pt x="610158" y="126550"/>
                  <a:pt x="614362" y="138112"/>
                </a:cubicBezTo>
                <a:cubicBezTo>
                  <a:pt x="624835" y="166913"/>
                  <a:pt x="627851" y="193254"/>
                  <a:pt x="633412" y="223837"/>
                </a:cubicBezTo>
                <a:cubicBezTo>
                  <a:pt x="630373" y="260315"/>
                  <a:pt x="626437" y="338650"/>
                  <a:pt x="609600" y="366712"/>
                </a:cubicBezTo>
                <a:cubicBezTo>
                  <a:pt x="575385" y="423737"/>
                  <a:pt x="614250" y="355059"/>
                  <a:pt x="585787" y="419100"/>
                </a:cubicBezTo>
                <a:cubicBezTo>
                  <a:pt x="583148" y="425039"/>
                  <a:pt x="564042" y="449544"/>
                  <a:pt x="561975" y="452437"/>
                </a:cubicBezTo>
                <a:cubicBezTo>
                  <a:pt x="552962" y="465056"/>
                  <a:pt x="549491" y="471002"/>
                  <a:pt x="542925" y="485775"/>
                </a:cubicBezTo>
                <a:cubicBezTo>
                  <a:pt x="539453" y="493587"/>
                  <a:pt x="536938" y="501805"/>
                  <a:pt x="533400" y="509587"/>
                </a:cubicBezTo>
                <a:cubicBezTo>
                  <a:pt x="528993" y="519282"/>
                  <a:pt x="523381" y="528406"/>
                  <a:pt x="519112" y="538162"/>
                </a:cubicBezTo>
                <a:cubicBezTo>
                  <a:pt x="512259" y="553826"/>
                  <a:pt x="507708" y="570494"/>
                  <a:pt x="500062" y="585787"/>
                </a:cubicBezTo>
                <a:cubicBezTo>
                  <a:pt x="496887" y="592137"/>
                  <a:pt x="495082" y="599383"/>
                  <a:pt x="490537" y="604837"/>
                </a:cubicBezTo>
                <a:cubicBezTo>
                  <a:pt x="486873" y="609234"/>
                  <a:pt x="481012" y="611187"/>
                  <a:pt x="476250" y="614362"/>
                </a:cubicBezTo>
                <a:cubicBezTo>
                  <a:pt x="472068" y="629000"/>
                  <a:pt x="465328" y="656882"/>
                  <a:pt x="457200" y="671512"/>
                </a:cubicBezTo>
                <a:cubicBezTo>
                  <a:pt x="453345" y="678451"/>
                  <a:pt x="447675" y="684212"/>
                  <a:pt x="442912" y="690562"/>
                </a:cubicBezTo>
                <a:cubicBezTo>
                  <a:pt x="439737" y="752475"/>
                  <a:pt x="437884" y="814469"/>
                  <a:pt x="433387" y="876300"/>
                </a:cubicBezTo>
                <a:cubicBezTo>
                  <a:pt x="430351" y="918040"/>
                  <a:pt x="424667" y="955519"/>
                  <a:pt x="414337" y="995362"/>
                </a:cubicBezTo>
                <a:cubicBezTo>
                  <a:pt x="376120" y="1142773"/>
                  <a:pt x="409460" y="1045569"/>
                  <a:pt x="381000" y="1095375"/>
                </a:cubicBezTo>
                <a:cubicBezTo>
                  <a:pt x="377478" y="1101539"/>
                  <a:pt x="376020" y="1108971"/>
                  <a:pt x="371475" y="1114425"/>
                </a:cubicBezTo>
                <a:cubicBezTo>
                  <a:pt x="367811" y="1118822"/>
                  <a:pt x="361950" y="1120775"/>
                  <a:pt x="357187" y="1123950"/>
                </a:cubicBezTo>
                <a:cubicBezTo>
                  <a:pt x="354012" y="1128712"/>
                  <a:pt x="350502" y="1133267"/>
                  <a:pt x="347662" y="1138237"/>
                </a:cubicBezTo>
                <a:cubicBezTo>
                  <a:pt x="344140" y="1144401"/>
                  <a:pt x="342682" y="1151833"/>
                  <a:pt x="338137" y="1157287"/>
                </a:cubicBezTo>
                <a:cubicBezTo>
                  <a:pt x="334473" y="1161684"/>
                  <a:pt x="328612" y="1163637"/>
                  <a:pt x="323850" y="1166812"/>
                </a:cubicBezTo>
                <a:cubicBezTo>
                  <a:pt x="305608" y="1194177"/>
                  <a:pt x="318373" y="1177051"/>
                  <a:pt x="280987" y="1214437"/>
                </a:cubicBezTo>
                <a:cubicBezTo>
                  <a:pt x="257888" y="1237535"/>
                  <a:pt x="269410" y="1228505"/>
                  <a:pt x="247650" y="1243012"/>
                </a:cubicBezTo>
                <a:cubicBezTo>
                  <a:pt x="244475" y="1247775"/>
                  <a:pt x="242522" y="1253636"/>
                  <a:pt x="238125" y="1257300"/>
                </a:cubicBezTo>
                <a:cubicBezTo>
                  <a:pt x="232671" y="1261845"/>
                  <a:pt x="225239" y="1263303"/>
                  <a:pt x="219075" y="1266825"/>
                </a:cubicBezTo>
                <a:cubicBezTo>
                  <a:pt x="171954" y="1293751"/>
                  <a:pt x="243303" y="1257092"/>
                  <a:pt x="185737" y="1285875"/>
                </a:cubicBezTo>
                <a:cubicBezTo>
                  <a:pt x="182562" y="1290637"/>
                  <a:pt x="180259" y="1296115"/>
                  <a:pt x="176212" y="1300162"/>
                </a:cubicBezTo>
                <a:cubicBezTo>
                  <a:pt x="164962" y="1311412"/>
                  <a:pt x="155951" y="1309872"/>
                  <a:pt x="142875" y="1319212"/>
                </a:cubicBezTo>
                <a:cubicBezTo>
                  <a:pt x="137394" y="1323127"/>
                  <a:pt x="134068" y="1329585"/>
                  <a:pt x="128587" y="1333500"/>
                </a:cubicBezTo>
                <a:cubicBezTo>
                  <a:pt x="122810" y="1337627"/>
                  <a:pt x="116025" y="1340142"/>
                  <a:pt x="109537" y="1343025"/>
                </a:cubicBezTo>
                <a:cubicBezTo>
                  <a:pt x="83041" y="1354801"/>
                  <a:pt x="90126" y="1349047"/>
                  <a:pt x="66675" y="1362075"/>
                </a:cubicBezTo>
                <a:cubicBezTo>
                  <a:pt x="58583" y="1366570"/>
                  <a:pt x="51579" y="1373249"/>
                  <a:pt x="42862" y="1376362"/>
                </a:cubicBezTo>
                <a:cubicBezTo>
                  <a:pt x="29079" y="1381284"/>
                  <a:pt x="0" y="1385887"/>
                  <a:pt x="0" y="1385887"/>
                </a:cubicBezTo>
              </a:path>
            </a:pathLst>
          </a:custGeom>
          <a:ln>
            <a:headEnd type="none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chemeClr val="bg2">
                  <a:lumMod val="5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7" name="Picture 3" descr="C:\Sonic-VesnaX\_Principy 2018-19_\GoT-Previously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46" y="2564971"/>
            <a:ext cx="1854151" cy="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Sonic-VesnaX\_Principy 2018-19_\GoT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06" y="2852936"/>
            <a:ext cx="772241" cy="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Sonic-VesnaX\_Principy 2018-19_\GoT-omput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50897"/>
            <a:ext cx="3312368" cy="5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Sonic-VesnaX\_Principy 2018-19_\GoT-rincip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55" y="3048186"/>
            <a:ext cx="2813971" cy="5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Sonic-VesnaX\_Principy 2018-19_\GoT-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3" y="2879542"/>
            <a:ext cx="552683" cy="8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Sonic-VesnaX\_Principy 2018-19_\GoT-O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139"/>
            <a:ext cx="481972" cy="3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7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00B050"/>
                </a:solidFill>
              </a:rPr>
              <a:t>Unsigned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000101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44506" y="1844824"/>
            <a:ext cx="577436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11 =  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1" y="2357920"/>
            <a:ext cx="5765163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5 =  1*2</a:t>
            </a:r>
            <a:r>
              <a:rPr lang="cs-CZ" sz="2400" baseline="30000" dirty="0">
                <a:latin typeface="Consolas" panose="020B0609020204030204" pitchFamily="49" charset="0"/>
              </a:rPr>
              <a:t>2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3-1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1-1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0-1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3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0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010010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000010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18 =  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 2 = 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 1*2</a:t>
            </a:r>
            <a:r>
              <a:rPr lang="cs-CZ" sz="2400" baseline="30000" dirty="0">
                <a:latin typeface="Consolas" panose="020B0609020204030204" pitchFamily="49" charset="0"/>
              </a:rPr>
              <a:t>4-3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1-3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     = (1*2</a:t>
            </a:r>
            <a:r>
              <a:rPr lang="cs-CZ" sz="2400" baseline="30000" dirty="0">
                <a:latin typeface="Consolas" panose="020B0609020204030204" pitchFamily="49" charset="0"/>
              </a:rPr>
              <a:t>4   </a:t>
            </a:r>
            <a:r>
              <a:rPr lang="cs-CZ" sz="2400" dirty="0">
                <a:latin typeface="Consolas" panose="020B0609020204030204" pitchFamily="49" charset="0"/>
              </a:rPr>
              <a:t>+ 1*2</a:t>
            </a:r>
            <a:r>
              <a:rPr lang="cs-CZ" sz="2400" baseline="30000" dirty="0">
                <a:latin typeface="Consolas" panose="020B0609020204030204" pitchFamily="49" charset="0"/>
              </a:rPr>
              <a:t>1</a:t>
            </a:r>
            <a:r>
              <a:rPr lang="cs-CZ" sz="2400" dirty="0">
                <a:latin typeface="Consolas" panose="020B0609020204030204" pitchFamily="49" charset="0"/>
              </a:rPr>
              <a:t>) /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023000" y="2143515"/>
            <a:ext cx="1080115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016750" y="3998440"/>
            <a:ext cx="1080114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767A584E-BBC7-4E3B-88B8-F8B4A31E8803}"/>
              </a:ext>
            </a:extLst>
          </p:cNvPr>
          <p:cNvCxnSpPr>
            <a:cxnSpLocks/>
          </p:cNvCxnSpPr>
          <p:nvPr/>
        </p:nvCxnSpPr>
        <p:spPr>
          <a:xfrm>
            <a:off x="8532440" y="2492896"/>
            <a:ext cx="0" cy="648072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2E04E32-1E37-4A73-9363-A9914D4E196A}"/>
              </a:ext>
            </a:extLst>
          </p:cNvPr>
          <p:cNvCxnSpPr>
            <a:cxnSpLocks/>
          </p:cNvCxnSpPr>
          <p:nvPr/>
        </p:nvCxnSpPr>
        <p:spPr>
          <a:xfrm flipH="1">
            <a:off x="7452320" y="4286250"/>
            <a:ext cx="977305" cy="79893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SHR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2232248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DIV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4821CA61-D7A4-46A6-A7F2-AB40C00CDEFE}"/>
              </a:ext>
            </a:extLst>
          </p:cNvPr>
          <p:cNvCxnSpPr/>
          <p:nvPr/>
        </p:nvCxnSpPr>
        <p:spPr>
          <a:xfrm flipV="1">
            <a:off x="7164288" y="2789968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7FB58FF7-D89E-4FA2-B4F0-81CD0180B6ED}"/>
              </a:ext>
            </a:extLst>
          </p:cNvPr>
          <p:cNvCxnSpPr/>
          <p:nvPr/>
        </p:nvCxnSpPr>
        <p:spPr>
          <a:xfrm>
            <a:off x="7164289" y="2789968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F70FB2FA-2CB6-4BDC-8717-477388E8C19B}"/>
              </a:ext>
            </a:extLst>
          </p:cNvPr>
          <p:cNvCxnSpPr/>
          <p:nvPr/>
        </p:nvCxnSpPr>
        <p:spPr>
          <a:xfrm flipV="1">
            <a:off x="7164288" y="3178571"/>
            <a:ext cx="778108" cy="322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E2DCEC-E8CA-41A3-AFFE-760630A82000}"/>
              </a:ext>
            </a:extLst>
          </p:cNvPr>
          <p:cNvCxnSpPr/>
          <p:nvPr/>
        </p:nvCxnSpPr>
        <p:spPr>
          <a:xfrm>
            <a:off x="7164288" y="3222016"/>
            <a:ext cx="852461" cy="23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Obdélník: se zakulacenými rohy 50">
            <a:extLst>
              <a:ext uri="{FF2B5EF4-FFF2-40B4-BE49-F238E27FC236}">
                <a16:creationId xmlns:a16="http://schemas.microsoft.com/office/drawing/2014/main" id="{47D5DD56-BC98-4D51-B453-F07B56A7B1DE}"/>
              </a:ext>
            </a:extLst>
          </p:cNvPr>
          <p:cNvSpPr/>
          <p:nvPr/>
        </p:nvSpPr>
        <p:spPr>
          <a:xfrm>
            <a:off x="7452320" y="1052736"/>
            <a:ext cx="1584176" cy="512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-1</a:t>
            </a:r>
            <a:r>
              <a:rPr lang="cs-CZ" sz="2400" b="1" dirty="0">
                <a:latin typeface="Consolas" panose="020B0609020204030204" pitchFamily="49" charset="0"/>
              </a:rPr>
              <a:t> = 0.5</a:t>
            </a:r>
          </a:p>
        </p:txBody>
      </p:sp>
      <p:sp>
        <p:nvSpPr>
          <p:cNvPr id="52" name="Volný tvar: obrazec 51">
            <a:extLst>
              <a:ext uri="{FF2B5EF4-FFF2-40B4-BE49-F238E27FC236}">
                <a16:creationId xmlns:a16="http://schemas.microsoft.com/office/drawing/2014/main" id="{72EB7410-D084-4A74-A05E-710176DA2A95}"/>
              </a:ext>
            </a:extLst>
          </p:cNvPr>
          <p:cNvSpPr/>
          <p:nvPr/>
        </p:nvSpPr>
        <p:spPr>
          <a:xfrm>
            <a:off x="7553325" y="1457325"/>
            <a:ext cx="533400" cy="1323975"/>
          </a:xfrm>
          <a:custGeom>
            <a:avLst/>
            <a:gdLst>
              <a:gd name="connsiteX0" fmla="*/ 0 w 533400"/>
              <a:gd name="connsiteY0" fmla="*/ 1323975 h 1323975"/>
              <a:gd name="connsiteX1" fmla="*/ 19050 w 533400"/>
              <a:gd name="connsiteY1" fmla="*/ 1143000 h 1323975"/>
              <a:gd name="connsiteX2" fmla="*/ 33338 w 533400"/>
              <a:gd name="connsiteY2" fmla="*/ 1119188 h 1323975"/>
              <a:gd name="connsiteX3" fmla="*/ 42863 w 533400"/>
              <a:gd name="connsiteY3" fmla="*/ 1100138 h 1323975"/>
              <a:gd name="connsiteX4" fmla="*/ 52388 w 533400"/>
              <a:gd name="connsiteY4" fmla="*/ 1076325 h 1323975"/>
              <a:gd name="connsiteX5" fmla="*/ 66675 w 533400"/>
              <a:gd name="connsiteY5" fmla="*/ 1057275 h 1323975"/>
              <a:gd name="connsiteX6" fmla="*/ 76200 w 533400"/>
              <a:gd name="connsiteY6" fmla="*/ 1033463 h 1323975"/>
              <a:gd name="connsiteX7" fmla="*/ 95250 w 533400"/>
              <a:gd name="connsiteY7" fmla="*/ 1000125 h 1323975"/>
              <a:gd name="connsiteX8" fmla="*/ 142875 w 533400"/>
              <a:gd name="connsiteY8" fmla="*/ 957263 h 1323975"/>
              <a:gd name="connsiteX9" fmla="*/ 171450 w 533400"/>
              <a:gd name="connsiteY9" fmla="*/ 923925 h 1323975"/>
              <a:gd name="connsiteX10" fmla="*/ 185738 w 533400"/>
              <a:gd name="connsiteY10" fmla="*/ 914400 h 1323975"/>
              <a:gd name="connsiteX11" fmla="*/ 219075 w 533400"/>
              <a:gd name="connsiteY11" fmla="*/ 890588 h 1323975"/>
              <a:gd name="connsiteX12" fmla="*/ 238125 w 533400"/>
              <a:gd name="connsiteY12" fmla="*/ 881063 h 1323975"/>
              <a:gd name="connsiteX13" fmla="*/ 261938 w 533400"/>
              <a:gd name="connsiteY13" fmla="*/ 857250 h 1323975"/>
              <a:gd name="connsiteX14" fmla="*/ 304800 w 533400"/>
              <a:gd name="connsiteY14" fmla="*/ 838200 h 1323975"/>
              <a:gd name="connsiteX15" fmla="*/ 314325 w 533400"/>
              <a:gd name="connsiteY15" fmla="*/ 823913 h 1323975"/>
              <a:gd name="connsiteX16" fmla="*/ 357188 w 533400"/>
              <a:gd name="connsiteY16" fmla="*/ 795338 h 1323975"/>
              <a:gd name="connsiteX17" fmla="*/ 366713 w 533400"/>
              <a:gd name="connsiteY17" fmla="*/ 781050 h 1323975"/>
              <a:gd name="connsiteX18" fmla="*/ 400050 w 533400"/>
              <a:gd name="connsiteY18" fmla="*/ 762000 h 1323975"/>
              <a:gd name="connsiteX19" fmla="*/ 414338 w 533400"/>
              <a:gd name="connsiteY19" fmla="*/ 752475 h 1323975"/>
              <a:gd name="connsiteX20" fmla="*/ 423863 w 533400"/>
              <a:gd name="connsiteY20" fmla="*/ 738188 h 1323975"/>
              <a:gd name="connsiteX21" fmla="*/ 442913 w 533400"/>
              <a:gd name="connsiteY21" fmla="*/ 728663 h 1323975"/>
              <a:gd name="connsiteX22" fmla="*/ 457200 w 533400"/>
              <a:gd name="connsiteY22" fmla="*/ 719138 h 1323975"/>
              <a:gd name="connsiteX23" fmla="*/ 476250 w 533400"/>
              <a:gd name="connsiteY23" fmla="*/ 685800 h 1323975"/>
              <a:gd name="connsiteX24" fmla="*/ 485775 w 533400"/>
              <a:gd name="connsiteY24" fmla="*/ 661988 h 1323975"/>
              <a:gd name="connsiteX25" fmla="*/ 500063 w 533400"/>
              <a:gd name="connsiteY25" fmla="*/ 642938 h 1323975"/>
              <a:gd name="connsiteX26" fmla="*/ 509588 w 533400"/>
              <a:gd name="connsiteY26" fmla="*/ 609600 h 1323975"/>
              <a:gd name="connsiteX27" fmla="*/ 519113 w 533400"/>
              <a:gd name="connsiteY27" fmla="*/ 585788 h 1323975"/>
              <a:gd name="connsiteX28" fmla="*/ 533400 w 533400"/>
              <a:gd name="connsiteY28" fmla="*/ 500063 h 1323975"/>
              <a:gd name="connsiteX29" fmla="*/ 523875 w 533400"/>
              <a:gd name="connsiteY29" fmla="*/ 404813 h 1323975"/>
              <a:gd name="connsiteX30" fmla="*/ 504825 w 533400"/>
              <a:gd name="connsiteY30" fmla="*/ 361950 h 1323975"/>
              <a:gd name="connsiteX31" fmla="*/ 490538 w 533400"/>
              <a:gd name="connsiteY31" fmla="*/ 347663 h 1323975"/>
              <a:gd name="connsiteX32" fmla="*/ 471488 w 533400"/>
              <a:gd name="connsiteY32" fmla="*/ 304800 h 1323975"/>
              <a:gd name="connsiteX33" fmla="*/ 461963 w 533400"/>
              <a:gd name="connsiteY33" fmla="*/ 285750 h 1323975"/>
              <a:gd name="connsiteX34" fmla="*/ 438150 w 533400"/>
              <a:gd name="connsiteY34" fmla="*/ 271463 h 1323975"/>
              <a:gd name="connsiteX35" fmla="*/ 404813 w 533400"/>
              <a:gd name="connsiteY35" fmla="*/ 242888 h 1323975"/>
              <a:gd name="connsiteX36" fmla="*/ 385763 w 533400"/>
              <a:gd name="connsiteY36" fmla="*/ 209550 h 1323975"/>
              <a:gd name="connsiteX37" fmla="*/ 371475 w 533400"/>
              <a:gd name="connsiteY37" fmla="*/ 185738 h 1323975"/>
              <a:gd name="connsiteX38" fmla="*/ 361950 w 533400"/>
              <a:gd name="connsiteY38" fmla="*/ 166688 h 1323975"/>
              <a:gd name="connsiteX39" fmla="*/ 352425 w 533400"/>
              <a:gd name="connsiteY39" fmla="*/ 152400 h 1323975"/>
              <a:gd name="connsiteX40" fmla="*/ 328613 w 533400"/>
              <a:gd name="connsiteY40" fmla="*/ 123825 h 1323975"/>
              <a:gd name="connsiteX41" fmla="*/ 309563 w 533400"/>
              <a:gd name="connsiteY41" fmla="*/ 76200 h 1323975"/>
              <a:gd name="connsiteX42" fmla="*/ 300038 w 533400"/>
              <a:gd name="connsiteY42" fmla="*/ 47625 h 1323975"/>
              <a:gd name="connsiteX43" fmla="*/ 285750 w 533400"/>
              <a:gd name="connsiteY43" fmla="*/ 23813 h 1323975"/>
              <a:gd name="connsiteX44" fmla="*/ 276225 w 533400"/>
              <a:gd name="connsiteY44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3400" h="1323975">
                <a:moveTo>
                  <a:pt x="0" y="1323975"/>
                </a:moveTo>
                <a:cubicBezTo>
                  <a:pt x="1528" y="1303349"/>
                  <a:pt x="5681" y="1185781"/>
                  <a:pt x="19050" y="1143000"/>
                </a:cubicBezTo>
                <a:cubicBezTo>
                  <a:pt x="21811" y="1134165"/>
                  <a:pt x="28842" y="1127280"/>
                  <a:pt x="33338" y="1119188"/>
                </a:cubicBezTo>
                <a:cubicBezTo>
                  <a:pt x="36786" y="1112982"/>
                  <a:pt x="39980" y="1106626"/>
                  <a:pt x="42863" y="1100138"/>
                </a:cubicBezTo>
                <a:cubicBezTo>
                  <a:pt x="46335" y="1092326"/>
                  <a:pt x="48236" y="1083798"/>
                  <a:pt x="52388" y="1076325"/>
                </a:cubicBezTo>
                <a:cubicBezTo>
                  <a:pt x="56243" y="1069386"/>
                  <a:pt x="62820" y="1064214"/>
                  <a:pt x="66675" y="1057275"/>
                </a:cubicBezTo>
                <a:cubicBezTo>
                  <a:pt x="70827" y="1049802"/>
                  <a:pt x="72728" y="1041275"/>
                  <a:pt x="76200" y="1033463"/>
                </a:cubicBezTo>
                <a:cubicBezTo>
                  <a:pt x="80169" y="1024534"/>
                  <a:pt x="88331" y="1008033"/>
                  <a:pt x="95250" y="1000125"/>
                </a:cubicBezTo>
                <a:cubicBezTo>
                  <a:pt x="145621" y="942559"/>
                  <a:pt x="92757" y="1007382"/>
                  <a:pt x="142875" y="957263"/>
                </a:cubicBezTo>
                <a:cubicBezTo>
                  <a:pt x="193421" y="906715"/>
                  <a:pt x="91810" y="992187"/>
                  <a:pt x="171450" y="923925"/>
                </a:cubicBezTo>
                <a:cubicBezTo>
                  <a:pt x="175796" y="920200"/>
                  <a:pt x="181080" y="917727"/>
                  <a:pt x="185738" y="914400"/>
                </a:cubicBezTo>
                <a:cubicBezTo>
                  <a:pt x="195954" y="907103"/>
                  <a:pt x="207856" y="896999"/>
                  <a:pt x="219075" y="890588"/>
                </a:cubicBezTo>
                <a:cubicBezTo>
                  <a:pt x="225239" y="887066"/>
                  <a:pt x="232521" y="885422"/>
                  <a:pt x="238125" y="881063"/>
                </a:cubicBezTo>
                <a:cubicBezTo>
                  <a:pt x="246986" y="874171"/>
                  <a:pt x="253077" y="864142"/>
                  <a:pt x="261938" y="857250"/>
                </a:cubicBezTo>
                <a:cubicBezTo>
                  <a:pt x="269004" y="851754"/>
                  <a:pt x="298034" y="840907"/>
                  <a:pt x="304800" y="838200"/>
                </a:cubicBezTo>
                <a:cubicBezTo>
                  <a:pt x="307975" y="833438"/>
                  <a:pt x="310278" y="827960"/>
                  <a:pt x="314325" y="823913"/>
                </a:cubicBezTo>
                <a:cubicBezTo>
                  <a:pt x="331939" y="806299"/>
                  <a:pt x="337247" y="805308"/>
                  <a:pt x="357188" y="795338"/>
                </a:cubicBezTo>
                <a:cubicBezTo>
                  <a:pt x="360363" y="790575"/>
                  <a:pt x="362666" y="785098"/>
                  <a:pt x="366713" y="781050"/>
                </a:cubicBezTo>
                <a:cubicBezTo>
                  <a:pt x="374448" y="773314"/>
                  <a:pt x="391334" y="766980"/>
                  <a:pt x="400050" y="762000"/>
                </a:cubicBezTo>
                <a:cubicBezTo>
                  <a:pt x="405020" y="759160"/>
                  <a:pt x="409575" y="755650"/>
                  <a:pt x="414338" y="752475"/>
                </a:cubicBezTo>
                <a:cubicBezTo>
                  <a:pt x="417513" y="747713"/>
                  <a:pt x="419466" y="741852"/>
                  <a:pt x="423863" y="738188"/>
                </a:cubicBezTo>
                <a:cubicBezTo>
                  <a:pt x="429317" y="733643"/>
                  <a:pt x="436749" y="732185"/>
                  <a:pt x="442913" y="728663"/>
                </a:cubicBezTo>
                <a:cubicBezTo>
                  <a:pt x="447883" y="725823"/>
                  <a:pt x="452438" y="722313"/>
                  <a:pt x="457200" y="719138"/>
                </a:cubicBezTo>
                <a:cubicBezTo>
                  <a:pt x="467415" y="703815"/>
                  <a:pt x="468193" y="703927"/>
                  <a:pt x="476250" y="685800"/>
                </a:cubicBezTo>
                <a:cubicBezTo>
                  <a:pt x="479722" y="677988"/>
                  <a:pt x="481623" y="669461"/>
                  <a:pt x="485775" y="661988"/>
                </a:cubicBezTo>
                <a:cubicBezTo>
                  <a:pt x="489630" y="655049"/>
                  <a:pt x="495300" y="649288"/>
                  <a:pt x="500063" y="642938"/>
                </a:cubicBezTo>
                <a:cubicBezTo>
                  <a:pt x="503238" y="631825"/>
                  <a:pt x="505933" y="620564"/>
                  <a:pt x="509588" y="609600"/>
                </a:cubicBezTo>
                <a:cubicBezTo>
                  <a:pt x="512291" y="601490"/>
                  <a:pt x="517297" y="594142"/>
                  <a:pt x="519113" y="585788"/>
                </a:cubicBezTo>
                <a:cubicBezTo>
                  <a:pt x="525267" y="557480"/>
                  <a:pt x="528638" y="528638"/>
                  <a:pt x="533400" y="500063"/>
                </a:cubicBezTo>
                <a:cubicBezTo>
                  <a:pt x="530225" y="468313"/>
                  <a:pt x="528916" y="436321"/>
                  <a:pt x="523875" y="404813"/>
                </a:cubicBezTo>
                <a:cubicBezTo>
                  <a:pt x="523105" y="400001"/>
                  <a:pt x="508713" y="367393"/>
                  <a:pt x="504825" y="361950"/>
                </a:cubicBezTo>
                <a:cubicBezTo>
                  <a:pt x="500910" y="356470"/>
                  <a:pt x="494453" y="353143"/>
                  <a:pt x="490538" y="347663"/>
                </a:cubicBezTo>
                <a:cubicBezTo>
                  <a:pt x="483641" y="338007"/>
                  <a:pt x="475881" y="314685"/>
                  <a:pt x="471488" y="304800"/>
                </a:cubicBezTo>
                <a:cubicBezTo>
                  <a:pt x="468605" y="298312"/>
                  <a:pt x="466983" y="290770"/>
                  <a:pt x="461963" y="285750"/>
                </a:cubicBezTo>
                <a:cubicBezTo>
                  <a:pt x="455417" y="279205"/>
                  <a:pt x="445457" y="277146"/>
                  <a:pt x="438150" y="271463"/>
                </a:cubicBezTo>
                <a:cubicBezTo>
                  <a:pt x="368836" y="217553"/>
                  <a:pt x="456029" y="277033"/>
                  <a:pt x="404813" y="242888"/>
                </a:cubicBezTo>
                <a:cubicBezTo>
                  <a:pt x="384850" y="212943"/>
                  <a:pt x="405910" y="245813"/>
                  <a:pt x="385763" y="209550"/>
                </a:cubicBezTo>
                <a:cubicBezTo>
                  <a:pt x="381267" y="201458"/>
                  <a:pt x="375971" y="193830"/>
                  <a:pt x="371475" y="185738"/>
                </a:cubicBezTo>
                <a:cubicBezTo>
                  <a:pt x="368027" y="179532"/>
                  <a:pt x="365472" y="172852"/>
                  <a:pt x="361950" y="166688"/>
                </a:cubicBezTo>
                <a:cubicBezTo>
                  <a:pt x="359110" y="161718"/>
                  <a:pt x="355265" y="157370"/>
                  <a:pt x="352425" y="152400"/>
                </a:cubicBezTo>
                <a:cubicBezTo>
                  <a:pt x="337552" y="126372"/>
                  <a:pt x="351055" y="138787"/>
                  <a:pt x="328613" y="123825"/>
                </a:cubicBezTo>
                <a:cubicBezTo>
                  <a:pt x="322263" y="107950"/>
                  <a:pt x="314970" y="92420"/>
                  <a:pt x="309563" y="76200"/>
                </a:cubicBezTo>
                <a:cubicBezTo>
                  <a:pt x="306388" y="66675"/>
                  <a:pt x="304193" y="56765"/>
                  <a:pt x="300038" y="47625"/>
                </a:cubicBezTo>
                <a:cubicBezTo>
                  <a:pt x="296208" y="39198"/>
                  <a:pt x="289890" y="32092"/>
                  <a:pt x="285750" y="23813"/>
                </a:cubicBezTo>
                <a:cubicBezTo>
                  <a:pt x="281927" y="16166"/>
                  <a:pt x="276225" y="0"/>
                  <a:pt x="276225" y="0"/>
                </a:cubicBezTo>
              </a:path>
            </a:pathLst>
          </a:custGeom>
          <a:ln>
            <a:headEnd type="none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4ECC0BB9-50CF-42B2-A979-AF03536C326C}"/>
              </a:ext>
            </a:extLst>
          </p:cNvPr>
          <p:cNvCxnSpPr/>
          <p:nvPr/>
        </p:nvCxnSpPr>
        <p:spPr>
          <a:xfrm flipV="1">
            <a:off x="5868144" y="4653136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239E327-EE6D-459C-A2DA-2EBAD4E27224}"/>
              </a:ext>
            </a:extLst>
          </p:cNvPr>
          <p:cNvCxnSpPr/>
          <p:nvPr/>
        </p:nvCxnSpPr>
        <p:spPr>
          <a:xfrm>
            <a:off x="5868145" y="4653136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7E0B99B4-A4F4-42EA-BBCB-E1712B4A4A0E}"/>
              </a:ext>
            </a:extLst>
          </p:cNvPr>
          <p:cNvCxnSpPr/>
          <p:nvPr/>
        </p:nvCxnSpPr>
        <p:spPr>
          <a:xfrm flipV="1">
            <a:off x="5868144" y="5041739"/>
            <a:ext cx="778108" cy="322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9153E308-85DE-4083-8CF4-226F5F06B764}"/>
              </a:ext>
            </a:extLst>
          </p:cNvPr>
          <p:cNvCxnSpPr/>
          <p:nvPr/>
        </p:nvCxnSpPr>
        <p:spPr>
          <a:xfrm>
            <a:off x="5868144" y="5085184"/>
            <a:ext cx="852461" cy="23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0350F6D9-7853-4B1B-91D4-1BE399913A08}"/>
              </a:ext>
            </a:extLst>
          </p:cNvPr>
          <p:cNvSpPr/>
          <p:nvPr/>
        </p:nvSpPr>
        <p:spPr>
          <a:xfrm>
            <a:off x="5796136" y="5733256"/>
            <a:ext cx="1800200" cy="512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cs-CZ" sz="2400" b="1" dirty="0">
                <a:latin typeface="Consolas" panose="020B0609020204030204" pitchFamily="49" charset="0"/>
              </a:rPr>
              <a:t>2</a:t>
            </a:r>
            <a:r>
              <a:rPr lang="cs-CZ" sz="2400" b="1" baseline="30000" dirty="0">
                <a:latin typeface="Consolas" panose="020B0609020204030204" pitchFamily="49" charset="0"/>
              </a:rPr>
              <a:t>-2</a:t>
            </a:r>
            <a:r>
              <a:rPr lang="cs-CZ" sz="2400" b="1" dirty="0">
                <a:latin typeface="Consolas" panose="020B0609020204030204" pitchFamily="49" charset="0"/>
              </a:rPr>
              <a:t> = 0.25</a:t>
            </a:r>
          </a:p>
        </p:txBody>
      </p:sp>
      <p:sp>
        <p:nvSpPr>
          <p:cNvPr id="54" name="Volný tvar: obrazec 53">
            <a:extLst>
              <a:ext uri="{FF2B5EF4-FFF2-40B4-BE49-F238E27FC236}">
                <a16:creationId xmlns:a16="http://schemas.microsoft.com/office/drawing/2014/main" id="{2947730F-6FE1-4D8A-88A9-C2AE2756EB0F}"/>
              </a:ext>
            </a:extLst>
          </p:cNvPr>
          <p:cNvSpPr/>
          <p:nvPr/>
        </p:nvSpPr>
        <p:spPr>
          <a:xfrm>
            <a:off x="6348413" y="4471988"/>
            <a:ext cx="633412" cy="1385887"/>
          </a:xfrm>
          <a:custGeom>
            <a:avLst/>
            <a:gdLst>
              <a:gd name="connsiteX0" fmla="*/ 23812 w 633412"/>
              <a:gd name="connsiteY0" fmla="*/ 147637 h 1385887"/>
              <a:gd name="connsiteX1" fmla="*/ 133350 w 633412"/>
              <a:gd name="connsiteY1" fmla="*/ 42862 h 1385887"/>
              <a:gd name="connsiteX2" fmla="*/ 176212 w 633412"/>
              <a:gd name="connsiteY2" fmla="*/ 23812 h 1385887"/>
              <a:gd name="connsiteX3" fmla="*/ 228600 w 633412"/>
              <a:gd name="connsiteY3" fmla="*/ 0 h 1385887"/>
              <a:gd name="connsiteX4" fmla="*/ 390525 w 633412"/>
              <a:gd name="connsiteY4" fmla="*/ 4762 h 1385887"/>
              <a:gd name="connsiteX5" fmla="*/ 438150 w 633412"/>
              <a:gd name="connsiteY5" fmla="*/ 19050 h 1385887"/>
              <a:gd name="connsiteX6" fmla="*/ 514350 w 633412"/>
              <a:gd name="connsiteY6" fmla="*/ 52387 h 1385887"/>
              <a:gd name="connsiteX7" fmla="*/ 538162 w 633412"/>
              <a:gd name="connsiteY7" fmla="*/ 61912 h 1385887"/>
              <a:gd name="connsiteX8" fmla="*/ 557212 w 633412"/>
              <a:gd name="connsiteY8" fmla="*/ 76200 h 1385887"/>
              <a:gd name="connsiteX9" fmla="*/ 590550 w 633412"/>
              <a:gd name="connsiteY9" fmla="*/ 95250 h 1385887"/>
              <a:gd name="connsiteX10" fmla="*/ 614362 w 633412"/>
              <a:gd name="connsiteY10" fmla="*/ 138112 h 1385887"/>
              <a:gd name="connsiteX11" fmla="*/ 633412 w 633412"/>
              <a:gd name="connsiteY11" fmla="*/ 223837 h 1385887"/>
              <a:gd name="connsiteX12" fmla="*/ 609600 w 633412"/>
              <a:gd name="connsiteY12" fmla="*/ 366712 h 1385887"/>
              <a:gd name="connsiteX13" fmla="*/ 585787 w 633412"/>
              <a:gd name="connsiteY13" fmla="*/ 419100 h 1385887"/>
              <a:gd name="connsiteX14" fmla="*/ 561975 w 633412"/>
              <a:gd name="connsiteY14" fmla="*/ 452437 h 1385887"/>
              <a:gd name="connsiteX15" fmla="*/ 542925 w 633412"/>
              <a:gd name="connsiteY15" fmla="*/ 485775 h 1385887"/>
              <a:gd name="connsiteX16" fmla="*/ 533400 w 633412"/>
              <a:gd name="connsiteY16" fmla="*/ 509587 h 1385887"/>
              <a:gd name="connsiteX17" fmla="*/ 519112 w 633412"/>
              <a:gd name="connsiteY17" fmla="*/ 538162 h 1385887"/>
              <a:gd name="connsiteX18" fmla="*/ 500062 w 633412"/>
              <a:gd name="connsiteY18" fmla="*/ 585787 h 1385887"/>
              <a:gd name="connsiteX19" fmla="*/ 490537 w 633412"/>
              <a:gd name="connsiteY19" fmla="*/ 604837 h 1385887"/>
              <a:gd name="connsiteX20" fmla="*/ 476250 w 633412"/>
              <a:gd name="connsiteY20" fmla="*/ 614362 h 1385887"/>
              <a:gd name="connsiteX21" fmla="*/ 457200 w 633412"/>
              <a:gd name="connsiteY21" fmla="*/ 671512 h 1385887"/>
              <a:gd name="connsiteX22" fmla="*/ 442912 w 633412"/>
              <a:gd name="connsiteY22" fmla="*/ 690562 h 1385887"/>
              <a:gd name="connsiteX23" fmla="*/ 433387 w 633412"/>
              <a:gd name="connsiteY23" fmla="*/ 876300 h 1385887"/>
              <a:gd name="connsiteX24" fmla="*/ 414337 w 633412"/>
              <a:gd name="connsiteY24" fmla="*/ 995362 h 1385887"/>
              <a:gd name="connsiteX25" fmla="*/ 381000 w 633412"/>
              <a:gd name="connsiteY25" fmla="*/ 1095375 h 1385887"/>
              <a:gd name="connsiteX26" fmla="*/ 371475 w 633412"/>
              <a:gd name="connsiteY26" fmla="*/ 1114425 h 1385887"/>
              <a:gd name="connsiteX27" fmla="*/ 357187 w 633412"/>
              <a:gd name="connsiteY27" fmla="*/ 1123950 h 1385887"/>
              <a:gd name="connsiteX28" fmla="*/ 347662 w 633412"/>
              <a:gd name="connsiteY28" fmla="*/ 1138237 h 1385887"/>
              <a:gd name="connsiteX29" fmla="*/ 338137 w 633412"/>
              <a:gd name="connsiteY29" fmla="*/ 1157287 h 1385887"/>
              <a:gd name="connsiteX30" fmla="*/ 323850 w 633412"/>
              <a:gd name="connsiteY30" fmla="*/ 1166812 h 1385887"/>
              <a:gd name="connsiteX31" fmla="*/ 280987 w 633412"/>
              <a:gd name="connsiteY31" fmla="*/ 1214437 h 1385887"/>
              <a:gd name="connsiteX32" fmla="*/ 247650 w 633412"/>
              <a:gd name="connsiteY32" fmla="*/ 1243012 h 1385887"/>
              <a:gd name="connsiteX33" fmla="*/ 238125 w 633412"/>
              <a:gd name="connsiteY33" fmla="*/ 1257300 h 1385887"/>
              <a:gd name="connsiteX34" fmla="*/ 219075 w 633412"/>
              <a:gd name="connsiteY34" fmla="*/ 1266825 h 1385887"/>
              <a:gd name="connsiteX35" fmla="*/ 185737 w 633412"/>
              <a:gd name="connsiteY35" fmla="*/ 1285875 h 1385887"/>
              <a:gd name="connsiteX36" fmla="*/ 176212 w 633412"/>
              <a:gd name="connsiteY36" fmla="*/ 1300162 h 1385887"/>
              <a:gd name="connsiteX37" fmla="*/ 142875 w 633412"/>
              <a:gd name="connsiteY37" fmla="*/ 1319212 h 1385887"/>
              <a:gd name="connsiteX38" fmla="*/ 128587 w 633412"/>
              <a:gd name="connsiteY38" fmla="*/ 1333500 h 1385887"/>
              <a:gd name="connsiteX39" fmla="*/ 109537 w 633412"/>
              <a:gd name="connsiteY39" fmla="*/ 1343025 h 1385887"/>
              <a:gd name="connsiteX40" fmla="*/ 66675 w 633412"/>
              <a:gd name="connsiteY40" fmla="*/ 1362075 h 1385887"/>
              <a:gd name="connsiteX41" fmla="*/ 42862 w 633412"/>
              <a:gd name="connsiteY41" fmla="*/ 1376362 h 1385887"/>
              <a:gd name="connsiteX42" fmla="*/ 0 w 633412"/>
              <a:gd name="connsiteY42" fmla="*/ 13858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33412" h="1385887">
                <a:moveTo>
                  <a:pt x="23812" y="147637"/>
                </a:moveTo>
                <a:cubicBezTo>
                  <a:pt x="60325" y="112712"/>
                  <a:pt x="95586" y="76430"/>
                  <a:pt x="133350" y="42862"/>
                </a:cubicBezTo>
                <a:cubicBezTo>
                  <a:pt x="140683" y="36344"/>
                  <a:pt x="169124" y="27750"/>
                  <a:pt x="176212" y="23812"/>
                </a:cubicBezTo>
                <a:cubicBezTo>
                  <a:pt x="224896" y="-3234"/>
                  <a:pt x="157944" y="20187"/>
                  <a:pt x="228600" y="0"/>
                </a:cubicBezTo>
                <a:cubicBezTo>
                  <a:pt x="282575" y="1587"/>
                  <a:pt x="336748" y="-127"/>
                  <a:pt x="390525" y="4762"/>
                </a:cubicBezTo>
                <a:cubicBezTo>
                  <a:pt x="407031" y="6263"/>
                  <a:pt x="422574" y="13386"/>
                  <a:pt x="438150" y="19050"/>
                </a:cubicBezTo>
                <a:cubicBezTo>
                  <a:pt x="535006" y="54270"/>
                  <a:pt x="465436" y="30647"/>
                  <a:pt x="514350" y="52387"/>
                </a:cubicBezTo>
                <a:cubicBezTo>
                  <a:pt x="522162" y="55859"/>
                  <a:pt x="530689" y="57760"/>
                  <a:pt x="538162" y="61912"/>
                </a:cubicBezTo>
                <a:cubicBezTo>
                  <a:pt x="545101" y="65767"/>
                  <a:pt x="550753" y="71586"/>
                  <a:pt x="557212" y="76200"/>
                </a:cubicBezTo>
                <a:cubicBezTo>
                  <a:pt x="572917" y="87418"/>
                  <a:pt x="571950" y="85950"/>
                  <a:pt x="590550" y="95250"/>
                </a:cubicBezTo>
                <a:cubicBezTo>
                  <a:pt x="596155" y="104592"/>
                  <a:pt x="610158" y="126550"/>
                  <a:pt x="614362" y="138112"/>
                </a:cubicBezTo>
                <a:cubicBezTo>
                  <a:pt x="624835" y="166913"/>
                  <a:pt x="627851" y="193254"/>
                  <a:pt x="633412" y="223837"/>
                </a:cubicBezTo>
                <a:cubicBezTo>
                  <a:pt x="630373" y="260315"/>
                  <a:pt x="626437" y="338650"/>
                  <a:pt x="609600" y="366712"/>
                </a:cubicBezTo>
                <a:cubicBezTo>
                  <a:pt x="575385" y="423737"/>
                  <a:pt x="614250" y="355059"/>
                  <a:pt x="585787" y="419100"/>
                </a:cubicBezTo>
                <a:cubicBezTo>
                  <a:pt x="583148" y="425039"/>
                  <a:pt x="564042" y="449544"/>
                  <a:pt x="561975" y="452437"/>
                </a:cubicBezTo>
                <a:cubicBezTo>
                  <a:pt x="552962" y="465056"/>
                  <a:pt x="549491" y="471002"/>
                  <a:pt x="542925" y="485775"/>
                </a:cubicBezTo>
                <a:cubicBezTo>
                  <a:pt x="539453" y="493587"/>
                  <a:pt x="536938" y="501805"/>
                  <a:pt x="533400" y="509587"/>
                </a:cubicBezTo>
                <a:cubicBezTo>
                  <a:pt x="528993" y="519282"/>
                  <a:pt x="523381" y="528406"/>
                  <a:pt x="519112" y="538162"/>
                </a:cubicBezTo>
                <a:cubicBezTo>
                  <a:pt x="512259" y="553826"/>
                  <a:pt x="507708" y="570494"/>
                  <a:pt x="500062" y="585787"/>
                </a:cubicBezTo>
                <a:cubicBezTo>
                  <a:pt x="496887" y="592137"/>
                  <a:pt x="495082" y="599383"/>
                  <a:pt x="490537" y="604837"/>
                </a:cubicBezTo>
                <a:cubicBezTo>
                  <a:pt x="486873" y="609234"/>
                  <a:pt x="481012" y="611187"/>
                  <a:pt x="476250" y="614362"/>
                </a:cubicBezTo>
                <a:cubicBezTo>
                  <a:pt x="472068" y="629000"/>
                  <a:pt x="465328" y="656882"/>
                  <a:pt x="457200" y="671512"/>
                </a:cubicBezTo>
                <a:cubicBezTo>
                  <a:pt x="453345" y="678451"/>
                  <a:pt x="447675" y="684212"/>
                  <a:pt x="442912" y="690562"/>
                </a:cubicBezTo>
                <a:cubicBezTo>
                  <a:pt x="439737" y="752475"/>
                  <a:pt x="437884" y="814469"/>
                  <a:pt x="433387" y="876300"/>
                </a:cubicBezTo>
                <a:cubicBezTo>
                  <a:pt x="430351" y="918040"/>
                  <a:pt x="424667" y="955519"/>
                  <a:pt x="414337" y="995362"/>
                </a:cubicBezTo>
                <a:cubicBezTo>
                  <a:pt x="376120" y="1142773"/>
                  <a:pt x="409460" y="1045569"/>
                  <a:pt x="381000" y="1095375"/>
                </a:cubicBezTo>
                <a:cubicBezTo>
                  <a:pt x="377478" y="1101539"/>
                  <a:pt x="376020" y="1108971"/>
                  <a:pt x="371475" y="1114425"/>
                </a:cubicBezTo>
                <a:cubicBezTo>
                  <a:pt x="367811" y="1118822"/>
                  <a:pt x="361950" y="1120775"/>
                  <a:pt x="357187" y="1123950"/>
                </a:cubicBezTo>
                <a:cubicBezTo>
                  <a:pt x="354012" y="1128712"/>
                  <a:pt x="350502" y="1133267"/>
                  <a:pt x="347662" y="1138237"/>
                </a:cubicBezTo>
                <a:cubicBezTo>
                  <a:pt x="344140" y="1144401"/>
                  <a:pt x="342682" y="1151833"/>
                  <a:pt x="338137" y="1157287"/>
                </a:cubicBezTo>
                <a:cubicBezTo>
                  <a:pt x="334473" y="1161684"/>
                  <a:pt x="328612" y="1163637"/>
                  <a:pt x="323850" y="1166812"/>
                </a:cubicBezTo>
                <a:cubicBezTo>
                  <a:pt x="305608" y="1194177"/>
                  <a:pt x="318373" y="1177051"/>
                  <a:pt x="280987" y="1214437"/>
                </a:cubicBezTo>
                <a:cubicBezTo>
                  <a:pt x="257888" y="1237535"/>
                  <a:pt x="269410" y="1228505"/>
                  <a:pt x="247650" y="1243012"/>
                </a:cubicBezTo>
                <a:cubicBezTo>
                  <a:pt x="244475" y="1247775"/>
                  <a:pt x="242522" y="1253636"/>
                  <a:pt x="238125" y="1257300"/>
                </a:cubicBezTo>
                <a:cubicBezTo>
                  <a:pt x="232671" y="1261845"/>
                  <a:pt x="225239" y="1263303"/>
                  <a:pt x="219075" y="1266825"/>
                </a:cubicBezTo>
                <a:cubicBezTo>
                  <a:pt x="171954" y="1293751"/>
                  <a:pt x="243303" y="1257092"/>
                  <a:pt x="185737" y="1285875"/>
                </a:cubicBezTo>
                <a:cubicBezTo>
                  <a:pt x="182562" y="1290637"/>
                  <a:pt x="180259" y="1296115"/>
                  <a:pt x="176212" y="1300162"/>
                </a:cubicBezTo>
                <a:cubicBezTo>
                  <a:pt x="164962" y="1311412"/>
                  <a:pt x="155951" y="1309872"/>
                  <a:pt x="142875" y="1319212"/>
                </a:cubicBezTo>
                <a:cubicBezTo>
                  <a:pt x="137394" y="1323127"/>
                  <a:pt x="134068" y="1329585"/>
                  <a:pt x="128587" y="1333500"/>
                </a:cubicBezTo>
                <a:cubicBezTo>
                  <a:pt x="122810" y="1337627"/>
                  <a:pt x="116025" y="1340142"/>
                  <a:pt x="109537" y="1343025"/>
                </a:cubicBezTo>
                <a:cubicBezTo>
                  <a:pt x="83041" y="1354801"/>
                  <a:pt x="90126" y="1349047"/>
                  <a:pt x="66675" y="1362075"/>
                </a:cubicBezTo>
                <a:cubicBezTo>
                  <a:pt x="58583" y="1366570"/>
                  <a:pt x="51579" y="1373249"/>
                  <a:pt x="42862" y="1376362"/>
                </a:cubicBezTo>
                <a:cubicBezTo>
                  <a:pt x="29079" y="1381284"/>
                  <a:pt x="0" y="1385887"/>
                  <a:pt x="0" y="1385887"/>
                </a:cubicBezTo>
              </a:path>
            </a:pathLst>
          </a:custGeom>
          <a:ln>
            <a:headEnd type="none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2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1 0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1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8 + 2 = 10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376790" y="208603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059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Shift </a:t>
            </a:r>
            <a:r>
              <a:rPr lang="cs-CZ" dirty="0" err="1"/>
              <a:t>Left</a:t>
            </a:r>
            <a:r>
              <a:rPr lang="cs-CZ" dirty="0"/>
              <a:t> &lt;&lt;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110110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2380D49-B61E-43C7-A20C-CC58AE19B522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1 0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1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8 + 2 = 10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D877A022-D6DE-4D60-A49C-9F603D5DA27D}"/>
              </a:ext>
            </a:extLst>
          </p:cNvPr>
          <p:cNvSpPr/>
          <p:nvPr/>
        </p:nvSpPr>
        <p:spPr>
          <a:xfrm>
            <a:off x="1201604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FF96769-FA9A-4557-B956-23D75E0BDD23}"/>
              </a:ext>
            </a:extLst>
          </p:cNvPr>
          <p:cNvSpPr/>
          <p:nvPr/>
        </p:nvSpPr>
        <p:spPr>
          <a:xfrm>
            <a:off x="1489636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ABD173-0549-4A93-8536-A34CC727B74D}"/>
              </a:ext>
            </a:extLst>
          </p:cNvPr>
          <p:cNvSpPr/>
          <p:nvPr/>
        </p:nvSpPr>
        <p:spPr>
          <a:xfrm>
            <a:off x="1777668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42BA7E2-945C-46D2-9800-B9514046E24B}"/>
              </a:ext>
            </a:extLst>
          </p:cNvPr>
          <p:cNvSpPr/>
          <p:nvPr/>
        </p:nvSpPr>
        <p:spPr>
          <a:xfrm>
            <a:off x="2065700" y="2967651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356B2BD-8E92-4423-8E81-D8D4AE59B966}"/>
              </a:ext>
            </a:extLst>
          </p:cNvPr>
          <p:cNvSpPr/>
          <p:nvPr/>
        </p:nvSpPr>
        <p:spPr>
          <a:xfrm>
            <a:off x="2353732" y="296771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08AE200-D188-4E33-AFC4-E8AF7652AD06}"/>
              </a:ext>
            </a:extLst>
          </p:cNvPr>
          <p:cNvSpPr/>
          <p:nvPr/>
        </p:nvSpPr>
        <p:spPr>
          <a:xfrm>
            <a:off x="2641764" y="2967868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E1A23F3-0298-47AC-9AC4-9EDA8479384C}"/>
              </a:ext>
            </a:extLst>
          </p:cNvPr>
          <p:cNvSpPr/>
          <p:nvPr/>
        </p:nvSpPr>
        <p:spPr>
          <a:xfrm>
            <a:off x="1070004" y="3729794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2FCB7B2B-CF29-46A7-87CE-1413BA434973}"/>
              </a:ext>
            </a:extLst>
          </p:cNvPr>
          <p:cNvSpPr/>
          <p:nvPr/>
        </p:nvSpPr>
        <p:spPr>
          <a:xfrm>
            <a:off x="1070004" y="4237048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011000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EFDB1D9A-C497-4254-9B29-3A464D679A57}"/>
              </a:ext>
            </a:extLst>
          </p:cNvPr>
          <p:cNvSpPr/>
          <p:nvPr/>
        </p:nvSpPr>
        <p:spPr>
          <a:xfrm>
            <a:off x="3153712" y="3723952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3A03074-C69A-43A3-BCD1-FC5A19FC5D14}"/>
              </a:ext>
            </a:extLst>
          </p:cNvPr>
          <p:cNvSpPr/>
          <p:nvPr/>
        </p:nvSpPr>
        <p:spPr>
          <a:xfrm>
            <a:off x="3162918" y="4237048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16 + 8 = </a:t>
            </a:r>
            <a:r>
              <a:rPr lang="cs-CZ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24 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endParaRPr lang="cs-CZ" sz="2400" b="1" baseline="30000" dirty="0">
              <a:latin typeface="Consolas" panose="020B0609020204030204" pitchFamily="49" charset="0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EFAC4E7-180F-47F7-AD95-2AC81B12C9C3}"/>
              </a:ext>
            </a:extLst>
          </p:cNvPr>
          <p:cNvSpPr/>
          <p:nvPr/>
        </p:nvSpPr>
        <p:spPr>
          <a:xfrm>
            <a:off x="1201604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B11C2B6-55BC-4AEE-87C1-BF0405D0DEBE}"/>
              </a:ext>
            </a:extLst>
          </p:cNvPr>
          <p:cNvSpPr/>
          <p:nvPr/>
        </p:nvSpPr>
        <p:spPr>
          <a:xfrm>
            <a:off x="1489636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CE4B62E-82AB-4823-BBD5-D7015E5C79D8}"/>
              </a:ext>
            </a:extLst>
          </p:cNvPr>
          <p:cNvSpPr/>
          <p:nvPr/>
        </p:nvSpPr>
        <p:spPr>
          <a:xfrm>
            <a:off x="1777668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9E4E236-0163-4986-B370-4BDAE367EEA3}"/>
              </a:ext>
            </a:extLst>
          </p:cNvPr>
          <p:cNvSpPr/>
          <p:nvPr/>
        </p:nvSpPr>
        <p:spPr>
          <a:xfrm>
            <a:off x="2065700" y="3291470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3CEB4476-118C-45FF-8CD2-CD29C3E19E50}"/>
              </a:ext>
            </a:extLst>
          </p:cNvPr>
          <p:cNvSpPr/>
          <p:nvPr/>
        </p:nvSpPr>
        <p:spPr>
          <a:xfrm>
            <a:off x="2353732" y="329153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81E022F8-1208-4BC7-8F1E-EE1376B1FD3B}"/>
              </a:ext>
            </a:extLst>
          </p:cNvPr>
          <p:cNvSpPr/>
          <p:nvPr/>
        </p:nvSpPr>
        <p:spPr>
          <a:xfrm>
            <a:off x="2641764" y="3291687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38BF1267-CD6A-4802-A3CD-9C21D97DD2C9}"/>
              </a:ext>
            </a:extLst>
          </p:cNvPr>
          <p:cNvSpPr/>
          <p:nvPr/>
        </p:nvSpPr>
        <p:spPr>
          <a:xfrm>
            <a:off x="383782" y="3812133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: se zakulacenými rohy 44">
            <a:extLst>
              <a:ext uri="{FF2B5EF4-FFF2-40B4-BE49-F238E27FC236}">
                <a16:creationId xmlns:a16="http://schemas.microsoft.com/office/drawing/2014/main" id="{7180EBF9-6174-4479-9A63-0F2EBC55B3E7}"/>
              </a:ext>
            </a:extLst>
          </p:cNvPr>
          <p:cNvSpPr/>
          <p:nvPr/>
        </p:nvSpPr>
        <p:spPr>
          <a:xfrm>
            <a:off x="116710" y="4005144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SHL 3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8376790" y="2086030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68795294-DDC5-42E0-B471-636403FBB437}"/>
              </a:ext>
            </a:extLst>
          </p:cNvPr>
          <p:cNvSpPr/>
          <p:nvPr/>
        </p:nvSpPr>
        <p:spPr>
          <a:xfrm>
            <a:off x="8329633" y="4003084"/>
            <a:ext cx="72008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* </a:t>
            </a:r>
            <a:r>
              <a:rPr lang="cs-CZ" sz="2400" b="1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SHL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1886188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*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C851CB48-0051-4D5B-9E63-B41C64AC98BF}"/>
              </a:ext>
            </a:extLst>
          </p:cNvPr>
          <p:cNvCxnSpPr/>
          <p:nvPr/>
        </p:nvCxnSpPr>
        <p:spPr>
          <a:xfrm flipV="1">
            <a:off x="8160766" y="4071514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C0F135A2-979C-45B8-BDC6-5E674D50F9D5}"/>
              </a:ext>
            </a:extLst>
          </p:cNvPr>
          <p:cNvCxnSpPr/>
          <p:nvPr/>
        </p:nvCxnSpPr>
        <p:spPr>
          <a:xfrm>
            <a:off x="8160767" y="4071514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7B2DC44A-8DF2-4034-802A-30D2E2481F37}"/>
              </a:ext>
            </a:extLst>
          </p:cNvPr>
          <p:cNvSpPr/>
          <p:nvPr/>
        </p:nvSpPr>
        <p:spPr>
          <a:xfrm>
            <a:off x="1105450" y="5373216"/>
            <a:ext cx="2659522" cy="4749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 err="1"/>
              <a:t>if</a:t>
            </a:r>
            <a:r>
              <a:rPr lang="cs-CZ" sz="2400" b="1" dirty="0"/>
              <a:t> </a:t>
            </a:r>
            <a:r>
              <a:rPr lang="cs-CZ" sz="2400" b="1" dirty="0" err="1"/>
              <a:t>small</a:t>
            </a:r>
            <a:r>
              <a:rPr lang="cs-CZ" sz="2400" b="1" dirty="0"/>
              <a:t> </a:t>
            </a:r>
            <a:r>
              <a:rPr lang="cs-CZ" sz="2400" b="1" dirty="0" err="1"/>
              <a:t>enough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412765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délník 52">
            <a:extLst>
              <a:ext uri="{FF2B5EF4-FFF2-40B4-BE49-F238E27FC236}">
                <a16:creationId xmlns:a16="http://schemas.microsoft.com/office/drawing/2014/main" id="{9569F4C7-E9E2-42F5-AEE6-8A103F6B980F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Logical</a:t>
            </a:r>
            <a:r>
              <a:rPr lang="cs-CZ" dirty="0"/>
              <a:t> 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011101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= 16 + 8 + 4 + 1 =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SHR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7956376" y="2086030"/>
            <a:ext cx="1140494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SHR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2304256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DIV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C851CB48-0051-4D5B-9E63-B41C64AC98BF}"/>
              </a:ext>
            </a:extLst>
          </p:cNvPr>
          <p:cNvCxnSpPr/>
          <p:nvPr/>
        </p:nvCxnSpPr>
        <p:spPr>
          <a:xfrm flipV="1">
            <a:off x="8099781" y="2137376"/>
            <a:ext cx="936104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C0F135A2-979C-45B8-BDC6-5E674D50F9D5}"/>
              </a:ext>
            </a:extLst>
          </p:cNvPr>
          <p:cNvCxnSpPr/>
          <p:nvPr/>
        </p:nvCxnSpPr>
        <p:spPr>
          <a:xfrm>
            <a:off x="8099782" y="2137376"/>
            <a:ext cx="852461" cy="2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C9DC8059-5C98-4A5B-A779-85AD9EAEAC7A}"/>
              </a:ext>
            </a:extLst>
          </p:cNvPr>
          <p:cNvCxnSpPr>
            <a:cxnSpLocks/>
          </p:cNvCxnSpPr>
          <p:nvPr/>
        </p:nvCxnSpPr>
        <p:spPr>
          <a:xfrm>
            <a:off x="2166722" y="5949280"/>
            <a:ext cx="3197366" cy="441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A988E60B-086E-429E-A196-8FB49F340B0D}"/>
              </a:ext>
            </a:extLst>
          </p:cNvPr>
          <p:cNvCxnSpPr>
            <a:cxnSpLocks/>
          </p:cNvCxnSpPr>
          <p:nvPr/>
        </p:nvCxnSpPr>
        <p:spPr>
          <a:xfrm flipV="1">
            <a:off x="2166722" y="5949280"/>
            <a:ext cx="3298388" cy="395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Obdélník: se zakulacenými rohy 53">
            <a:extLst>
              <a:ext uri="{FF2B5EF4-FFF2-40B4-BE49-F238E27FC236}">
                <a16:creationId xmlns:a16="http://schemas.microsoft.com/office/drawing/2014/main" id="{5BFAD8E0-BE7D-419C-871A-12379B077B50}"/>
              </a:ext>
            </a:extLst>
          </p:cNvPr>
          <p:cNvSpPr/>
          <p:nvPr/>
        </p:nvSpPr>
        <p:spPr>
          <a:xfrm>
            <a:off x="1601825" y="4752108"/>
            <a:ext cx="1705858" cy="809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b="1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65021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délník 74">
            <a:extLst>
              <a:ext uri="{FF2B5EF4-FFF2-40B4-BE49-F238E27FC236}">
                <a16:creationId xmlns:a16="http://schemas.microsoft.com/office/drawing/2014/main" id="{C86B7C19-3583-428D-B6F1-1DB89A7EB2C4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Arithmeric</a:t>
            </a:r>
            <a:r>
              <a:rPr lang="cs-CZ" dirty="0"/>
              <a:t> 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b="1" spc="116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spc="1160" dirty="0">
                <a:latin typeface="Consolas" panose="020B0609020204030204" pitchFamily="49" charset="0"/>
              </a:rPr>
              <a:t>11101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0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0 0 1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2 + 1 = 3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SAR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7884368" y="2086030"/>
            <a:ext cx="1212502" cy="910922"/>
          </a:xfrm>
          <a:prstGeom prst="roundRect">
            <a:avLst>
              <a:gd name="adj" fmla="val 1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 err="1">
                <a:latin typeface="Consolas" panose="020B0609020204030204" pitchFamily="49" charset="0"/>
              </a:rPr>
              <a:t>almost</a:t>
            </a:r>
            <a:endParaRPr lang="cs-CZ" sz="2400" dirty="0">
              <a:latin typeface="Consolas" panose="020B0609020204030204" pitchFamily="49" charset="0"/>
            </a:endParaRPr>
          </a:p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419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délník 74">
            <a:extLst>
              <a:ext uri="{FF2B5EF4-FFF2-40B4-BE49-F238E27FC236}">
                <a16:creationId xmlns:a16="http://schemas.microsoft.com/office/drawing/2014/main" id="{C86B7C19-3583-428D-B6F1-1DB89A7EB2C4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Arithmeric</a:t>
            </a:r>
            <a:r>
              <a:rPr lang="cs-CZ" dirty="0"/>
              <a:t> 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b="1" spc="116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spc="1160" dirty="0">
                <a:latin typeface="Consolas" panose="020B0609020204030204" pitchFamily="49" charset="0"/>
              </a:rPr>
              <a:t>11101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0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0 0 1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2 + 1 = 3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SAR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7884368" y="2086030"/>
            <a:ext cx="1212502" cy="910922"/>
          </a:xfrm>
          <a:prstGeom prst="roundRect">
            <a:avLst>
              <a:gd name="adj" fmla="val 1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 err="1">
                <a:latin typeface="Consolas" panose="020B0609020204030204" pitchFamily="49" charset="0"/>
              </a:rPr>
              <a:t>almost</a:t>
            </a:r>
            <a:endParaRPr lang="cs-CZ" sz="2400" dirty="0">
              <a:latin typeface="Consolas" panose="020B0609020204030204" pitchFamily="49" charset="0"/>
            </a:endParaRPr>
          </a:p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id="{C0F00702-4686-4258-8891-B6EFBFD339E7}"/>
              </a:ext>
            </a:extLst>
          </p:cNvPr>
          <p:cNvSpPr/>
          <p:nvPr/>
        </p:nvSpPr>
        <p:spPr>
          <a:xfrm>
            <a:off x="1173987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86984466-0CF6-4E4B-8638-3761BF3C870F}"/>
              </a:ext>
            </a:extLst>
          </p:cNvPr>
          <p:cNvSpPr/>
          <p:nvPr/>
        </p:nvSpPr>
        <p:spPr>
          <a:xfrm>
            <a:off x="1462019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13963340-4428-4939-8272-65E838B2278E}"/>
              </a:ext>
            </a:extLst>
          </p:cNvPr>
          <p:cNvSpPr/>
          <p:nvPr/>
        </p:nvSpPr>
        <p:spPr>
          <a:xfrm>
            <a:off x="1750051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0B2E4194-0898-4702-A713-155D50B86B40}"/>
              </a:ext>
            </a:extLst>
          </p:cNvPr>
          <p:cNvSpPr/>
          <p:nvPr/>
        </p:nvSpPr>
        <p:spPr>
          <a:xfrm>
            <a:off x="2038083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B39CA5E6-C1E6-474F-9D5A-AE070E95AD77}"/>
              </a:ext>
            </a:extLst>
          </p:cNvPr>
          <p:cNvSpPr/>
          <p:nvPr/>
        </p:nvSpPr>
        <p:spPr>
          <a:xfrm>
            <a:off x="2326115" y="3019024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05CC87B6-55F4-470A-949F-88BF9EF2ACFA}"/>
              </a:ext>
            </a:extLst>
          </p:cNvPr>
          <p:cNvSpPr/>
          <p:nvPr/>
        </p:nvSpPr>
        <p:spPr>
          <a:xfrm>
            <a:off x="2614147" y="3019179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4B57E0C2-E5A6-46C9-9AAB-EBCF8B5A4EFC}"/>
              </a:ext>
            </a:extLst>
          </p:cNvPr>
          <p:cNvSpPr/>
          <p:nvPr/>
        </p:nvSpPr>
        <p:spPr>
          <a:xfrm>
            <a:off x="1042387" y="3781105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111010</a:t>
            </a:r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2E5A38D6-37EF-4FB1-B6F3-402EB720A688}"/>
              </a:ext>
            </a:extLst>
          </p:cNvPr>
          <p:cNvSpPr/>
          <p:nvPr/>
        </p:nvSpPr>
        <p:spPr>
          <a:xfrm>
            <a:off x="1042387" y="4288359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b="1" spc="116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spc="1160" dirty="0">
                <a:latin typeface="Consolas" panose="020B0609020204030204" pitchFamily="49" charset="0"/>
              </a:rPr>
              <a:t>11101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C8D64A8A-5DB7-419A-A818-30255A7EC789}"/>
              </a:ext>
            </a:extLst>
          </p:cNvPr>
          <p:cNvSpPr/>
          <p:nvPr/>
        </p:nvSpPr>
        <p:spPr>
          <a:xfrm>
            <a:off x="3144507" y="3788823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-6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67B90312-D353-4FD7-939C-E5AE5A4BC498}"/>
              </a:ext>
            </a:extLst>
          </p:cNvPr>
          <p:cNvSpPr/>
          <p:nvPr/>
        </p:nvSpPr>
        <p:spPr>
          <a:xfrm>
            <a:off x="3135301" y="4288359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0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0 0 1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2 + 1 = 3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DC5AFF5C-A465-4FAC-A1EB-FCD0788016CB}"/>
              </a:ext>
            </a:extLst>
          </p:cNvPr>
          <p:cNvSpPr/>
          <p:nvPr/>
        </p:nvSpPr>
        <p:spPr>
          <a:xfrm>
            <a:off x="1173987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67" name="Obdélník 66">
            <a:extLst>
              <a:ext uri="{FF2B5EF4-FFF2-40B4-BE49-F238E27FC236}">
                <a16:creationId xmlns:a16="http://schemas.microsoft.com/office/drawing/2014/main" id="{AC593B64-32E2-4587-A905-9FE4EAB70003}"/>
              </a:ext>
            </a:extLst>
          </p:cNvPr>
          <p:cNvSpPr/>
          <p:nvPr/>
        </p:nvSpPr>
        <p:spPr>
          <a:xfrm>
            <a:off x="1462019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DAB9DA83-AF96-4598-8B77-7CD3F8748320}"/>
              </a:ext>
            </a:extLst>
          </p:cNvPr>
          <p:cNvSpPr/>
          <p:nvPr/>
        </p:nvSpPr>
        <p:spPr>
          <a:xfrm>
            <a:off x="1750051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69" name="Obdélník 68">
            <a:extLst>
              <a:ext uri="{FF2B5EF4-FFF2-40B4-BE49-F238E27FC236}">
                <a16:creationId xmlns:a16="http://schemas.microsoft.com/office/drawing/2014/main" id="{756FC122-2273-4EBF-A607-28F9E7B6F9B9}"/>
              </a:ext>
            </a:extLst>
          </p:cNvPr>
          <p:cNvSpPr/>
          <p:nvPr/>
        </p:nvSpPr>
        <p:spPr>
          <a:xfrm>
            <a:off x="2038083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70" name="Obdélník 69">
            <a:extLst>
              <a:ext uri="{FF2B5EF4-FFF2-40B4-BE49-F238E27FC236}">
                <a16:creationId xmlns:a16="http://schemas.microsoft.com/office/drawing/2014/main" id="{34A3E3F4-4DBE-41C8-A399-12082DA47558}"/>
              </a:ext>
            </a:extLst>
          </p:cNvPr>
          <p:cNvSpPr/>
          <p:nvPr/>
        </p:nvSpPr>
        <p:spPr>
          <a:xfrm>
            <a:off x="2326115" y="3342843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1" name="Obdélník 70">
            <a:extLst>
              <a:ext uri="{FF2B5EF4-FFF2-40B4-BE49-F238E27FC236}">
                <a16:creationId xmlns:a16="http://schemas.microsoft.com/office/drawing/2014/main" id="{00E6D15D-AA16-4886-AEBD-D89F0E825296}"/>
              </a:ext>
            </a:extLst>
          </p:cNvPr>
          <p:cNvSpPr/>
          <p:nvPr/>
        </p:nvSpPr>
        <p:spPr>
          <a:xfrm>
            <a:off x="2614147" y="3342998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2" name="Volný tvar: obrazec 71">
            <a:extLst>
              <a:ext uri="{FF2B5EF4-FFF2-40B4-BE49-F238E27FC236}">
                <a16:creationId xmlns:a16="http://schemas.microsoft.com/office/drawing/2014/main" id="{96DB103A-339F-46AB-BFD0-1BD02ECEC322}"/>
              </a:ext>
            </a:extLst>
          </p:cNvPr>
          <p:cNvSpPr/>
          <p:nvPr/>
        </p:nvSpPr>
        <p:spPr>
          <a:xfrm>
            <a:off x="356165" y="3863444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: se zakulacenými rohy 72">
            <a:extLst>
              <a:ext uri="{FF2B5EF4-FFF2-40B4-BE49-F238E27FC236}">
                <a16:creationId xmlns:a16="http://schemas.microsoft.com/office/drawing/2014/main" id="{8F6804B1-85DA-4A4E-8392-18EFE396E7E0}"/>
              </a:ext>
            </a:extLst>
          </p:cNvPr>
          <p:cNvSpPr/>
          <p:nvPr/>
        </p:nvSpPr>
        <p:spPr>
          <a:xfrm>
            <a:off x="89093" y="4056455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SAR 1</a:t>
            </a:r>
          </a:p>
        </p:txBody>
      </p:sp>
      <p:sp>
        <p:nvSpPr>
          <p:cNvPr id="74" name="Obdélník: se zakulacenými rohy 73">
            <a:extLst>
              <a:ext uri="{FF2B5EF4-FFF2-40B4-BE49-F238E27FC236}">
                <a16:creationId xmlns:a16="http://schemas.microsoft.com/office/drawing/2014/main" id="{B46365DB-3818-416C-ABCE-17E6DE9532A3}"/>
              </a:ext>
            </a:extLst>
          </p:cNvPr>
          <p:cNvSpPr/>
          <p:nvPr/>
        </p:nvSpPr>
        <p:spPr>
          <a:xfrm>
            <a:off x="7865957" y="4016469"/>
            <a:ext cx="1212502" cy="910922"/>
          </a:xfrm>
          <a:prstGeom prst="roundRect">
            <a:avLst>
              <a:gd name="adj" fmla="val 1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154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délník 74">
            <a:extLst>
              <a:ext uri="{FF2B5EF4-FFF2-40B4-BE49-F238E27FC236}">
                <a16:creationId xmlns:a16="http://schemas.microsoft.com/office/drawing/2014/main" id="{C86B7C19-3583-428D-B6F1-1DB89A7EB2C4}"/>
              </a:ext>
            </a:extLst>
          </p:cNvPr>
          <p:cNvSpPr/>
          <p:nvPr/>
        </p:nvSpPr>
        <p:spPr>
          <a:xfrm>
            <a:off x="3162918" y="1075336"/>
            <a:ext cx="5765163" cy="1215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         5 = 0 0 0 1 0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NOT(x) + 1 = 1 1 1 0 1 0 + 1 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-5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4E503B-FE2F-4844-8C02-A43A91A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Arithmeric</a:t>
            </a:r>
            <a:r>
              <a:rPr lang="cs-CZ" dirty="0"/>
              <a:t> Shift </a:t>
            </a:r>
            <a:r>
              <a:rPr lang="cs-CZ" dirty="0" err="1"/>
              <a:t>Right</a:t>
            </a:r>
            <a:r>
              <a:rPr lang="cs-CZ" dirty="0"/>
              <a:t> &gt;&gt; (</a:t>
            </a:r>
            <a:r>
              <a:rPr lang="cs-CZ" dirty="0" err="1">
                <a:solidFill>
                  <a:srgbClr val="FF0000"/>
                </a:solidFill>
              </a:rPr>
              <a:t>Signed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E5DD02C-8EAA-4C7D-AC49-2B05786694F4}"/>
              </a:ext>
            </a:extLst>
          </p:cNvPr>
          <p:cNvSpPr/>
          <p:nvPr/>
        </p:nvSpPr>
        <p:spPr>
          <a:xfrm>
            <a:off x="1192398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7B22A81-121D-47DF-B6C0-CB8A1B359A3D}"/>
              </a:ext>
            </a:extLst>
          </p:cNvPr>
          <p:cNvSpPr/>
          <p:nvPr/>
        </p:nvSpPr>
        <p:spPr>
          <a:xfrm>
            <a:off x="1480430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5837E-C216-45CF-AA60-B9DAE4C9D92D}"/>
              </a:ext>
            </a:extLst>
          </p:cNvPr>
          <p:cNvSpPr/>
          <p:nvPr/>
        </p:nvSpPr>
        <p:spPr>
          <a:xfrm>
            <a:off x="1768462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5A4B197-66B7-420E-9FDF-E31ECE099CA3}"/>
              </a:ext>
            </a:extLst>
          </p:cNvPr>
          <p:cNvSpPr/>
          <p:nvPr/>
        </p:nvSpPr>
        <p:spPr>
          <a:xfrm>
            <a:off x="2056494" y="1088523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83E26B6-CA74-42BE-BD10-A5561A1861B5}"/>
              </a:ext>
            </a:extLst>
          </p:cNvPr>
          <p:cNvSpPr/>
          <p:nvPr/>
        </p:nvSpPr>
        <p:spPr>
          <a:xfrm>
            <a:off x="2344526" y="1088585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E79BD38-9E97-4805-950C-57A2217DC218}"/>
              </a:ext>
            </a:extLst>
          </p:cNvPr>
          <p:cNvSpPr/>
          <p:nvPr/>
        </p:nvSpPr>
        <p:spPr>
          <a:xfrm>
            <a:off x="2632558" y="1088740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96F4E4C-A817-46A4-AE59-507A9231293B}"/>
              </a:ext>
            </a:extLst>
          </p:cNvPr>
          <p:cNvSpPr/>
          <p:nvPr/>
        </p:nvSpPr>
        <p:spPr>
          <a:xfrm>
            <a:off x="1060798" y="1850666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666CE31-9CD7-4FDD-8B35-8E791F57AFAC}"/>
              </a:ext>
            </a:extLst>
          </p:cNvPr>
          <p:cNvSpPr/>
          <p:nvPr/>
        </p:nvSpPr>
        <p:spPr>
          <a:xfrm>
            <a:off x="1060798" y="2357920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b="1" spc="116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spc="1160" dirty="0">
                <a:latin typeface="Consolas" panose="020B0609020204030204" pitchFamily="49" charset="0"/>
              </a:rPr>
              <a:t>11101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338B8A88-E011-407B-9CC4-CF613E706CDA}"/>
              </a:ext>
            </a:extLst>
          </p:cNvPr>
          <p:cNvSpPr/>
          <p:nvPr/>
        </p:nvSpPr>
        <p:spPr>
          <a:xfrm>
            <a:off x="3153712" y="2357920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0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0 0 1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2 + 1 = 3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DF18F755-4A15-40D7-ABA2-CEBD6C411793}"/>
              </a:ext>
            </a:extLst>
          </p:cNvPr>
          <p:cNvSpPr/>
          <p:nvPr/>
        </p:nvSpPr>
        <p:spPr>
          <a:xfrm>
            <a:off x="1192398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958741E-D149-4944-88CC-7CD7A1B2DD1D}"/>
              </a:ext>
            </a:extLst>
          </p:cNvPr>
          <p:cNvSpPr/>
          <p:nvPr/>
        </p:nvSpPr>
        <p:spPr>
          <a:xfrm>
            <a:off x="1480430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64AFC31-9553-4027-A296-EFA8722C9CA1}"/>
              </a:ext>
            </a:extLst>
          </p:cNvPr>
          <p:cNvSpPr/>
          <p:nvPr/>
        </p:nvSpPr>
        <p:spPr>
          <a:xfrm>
            <a:off x="1768462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FED0E8B-F46A-4D5B-AFA3-19AA03C423FF}"/>
              </a:ext>
            </a:extLst>
          </p:cNvPr>
          <p:cNvSpPr/>
          <p:nvPr/>
        </p:nvSpPr>
        <p:spPr>
          <a:xfrm>
            <a:off x="2056494" y="1412342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F5EF021-04C9-4363-AB7A-A73BB257FBEE}"/>
              </a:ext>
            </a:extLst>
          </p:cNvPr>
          <p:cNvSpPr/>
          <p:nvPr/>
        </p:nvSpPr>
        <p:spPr>
          <a:xfrm>
            <a:off x="2344526" y="1412404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D57BE43-46C4-4286-B883-BD62737D5201}"/>
              </a:ext>
            </a:extLst>
          </p:cNvPr>
          <p:cNvSpPr/>
          <p:nvPr/>
        </p:nvSpPr>
        <p:spPr>
          <a:xfrm>
            <a:off x="2632558" y="1412559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533C7AE1-600F-4220-8D97-3826DD6FF101}"/>
              </a:ext>
            </a:extLst>
          </p:cNvPr>
          <p:cNvSpPr/>
          <p:nvPr/>
        </p:nvSpPr>
        <p:spPr>
          <a:xfrm>
            <a:off x="374576" y="1933005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5712B71A-A5BB-4610-AB14-B5893B51EABF}"/>
              </a:ext>
            </a:extLst>
          </p:cNvPr>
          <p:cNvSpPr/>
          <p:nvPr/>
        </p:nvSpPr>
        <p:spPr>
          <a:xfrm>
            <a:off x="107504" y="2126016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SAR 1</a:t>
            </a:r>
          </a:p>
        </p:txBody>
      </p:sp>
      <p:sp>
        <p:nvSpPr>
          <p:cNvPr id="46" name="Obdélník: se zakulacenými rohy 45">
            <a:extLst>
              <a:ext uri="{FF2B5EF4-FFF2-40B4-BE49-F238E27FC236}">
                <a16:creationId xmlns:a16="http://schemas.microsoft.com/office/drawing/2014/main" id="{EB7DC5D4-1B30-4EDC-829F-5DD77E4240F1}"/>
              </a:ext>
            </a:extLst>
          </p:cNvPr>
          <p:cNvSpPr/>
          <p:nvPr/>
        </p:nvSpPr>
        <p:spPr>
          <a:xfrm>
            <a:off x="7884368" y="2086030"/>
            <a:ext cx="1212502" cy="910922"/>
          </a:xfrm>
          <a:prstGeom prst="roundRect">
            <a:avLst>
              <a:gd name="adj" fmla="val 1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 err="1">
                <a:latin typeface="Consolas" panose="020B0609020204030204" pitchFamily="49" charset="0"/>
              </a:rPr>
              <a:t>almost</a:t>
            </a:r>
            <a:endParaRPr lang="cs-CZ" sz="2400" dirty="0">
              <a:latin typeface="Consolas" panose="020B0609020204030204" pitchFamily="49" charset="0"/>
            </a:endParaRPr>
          </a:p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387BB90E-7A65-4BBC-BA5F-DCE4C1347E59}"/>
              </a:ext>
            </a:extLst>
          </p:cNvPr>
          <p:cNvSpPr/>
          <p:nvPr/>
        </p:nvSpPr>
        <p:spPr>
          <a:xfrm>
            <a:off x="179512" y="5769260"/>
            <a:ext cx="18861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SAR n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F8389540-21A5-4D6F-92BC-C04C0168A90F}"/>
              </a:ext>
            </a:extLst>
          </p:cNvPr>
          <p:cNvSpPr/>
          <p:nvPr/>
        </p:nvSpPr>
        <p:spPr>
          <a:xfrm>
            <a:off x="2843808" y="5769260"/>
            <a:ext cx="2304256" cy="6840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latin typeface="Consolas" panose="020B0609020204030204" pitchFamily="49" charset="0"/>
              </a:rPr>
              <a:t>x DIV 2</a:t>
            </a:r>
            <a:r>
              <a:rPr lang="cs-CZ" sz="3200" b="1" baseline="30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8" name="Rovná se 57">
            <a:extLst>
              <a:ext uri="{FF2B5EF4-FFF2-40B4-BE49-F238E27FC236}">
                <a16:creationId xmlns:a16="http://schemas.microsoft.com/office/drawing/2014/main" id="{2BA06183-E740-443C-AD8A-5597043A609F}"/>
              </a:ext>
            </a:extLst>
          </p:cNvPr>
          <p:cNvSpPr/>
          <p:nvPr/>
        </p:nvSpPr>
        <p:spPr>
          <a:xfrm>
            <a:off x="2166722" y="5886798"/>
            <a:ext cx="576064" cy="504056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C9DC8059-5C98-4A5B-A779-85AD9EAEAC7A}"/>
              </a:ext>
            </a:extLst>
          </p:cNvPr>
          <p:cNvCxnSpPr>
            <a:cxnSpLocks/>
          </p:cNvCxnSpPr>
          <p:nvPr/>
        </p:nvCxnSpPr>
        <p:spPr>
          <a:xfrm>
            <a:off x="2166722" y="5949280"/>
            <a:ext cx="3197366" cy="441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A988E60B-086E-429E-A196-8FB49F340B0D}"/>
              </a:ext>
            </a:extLst>
          </p:cNvPr>
          <p:cNvCxnSpPr>
            <a:cxnSpLocks/>
          </p:cNvCxnSpPr>
          <p:nvPr/>
        </p:nvCxnSpPr>
        <p:spPr>
          <a:xfrm flipV="1">
            <a:off x="2166722" y="5949280"/>
            <a:ext cx="3298388" cy="395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bdélník 52">
            <a:extLst>
              <a:ext uri="{FF2B5EF4-FFF2-40B4-BE49-F238E27FC236}">
                <a16:creationId xmlns:a16="http://schemas.microsoft.com/office/drawing/2014/main" id="{C0F00702-4686-4258-8891-B6EFBFD339E7}"/>
              </a:ext>
            </a:extLst>
          </p:cNvPr>
          <p:cNvSpPr/>
          <p:nvPr/>
        </p:nvSpPr>
        <p:spPr>
          <a:xfrm>
            <a:off x="1173987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86984466-0CF6-4E4B-8638-3761BF3C870F}"/>
              </a:ext>
            </a:extLst>
          </p:cNvPr>
          <p:cNvSpPr/>
          <p:nvPr/>
        </p:nvSpPr>
        <p:spPr>
          <a:xfrm>
            <a:off x="1462019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13963340-4428-4939-8272-65E838B2278E}"/>
              </a:ext>
            </a:extLst>
          </p:cNvPr>
          <p:cNvSpPr/>
          <p:nvPr/>
        </p:nvSpPr>
        <p:spPr>
          <a:xfrm>
            <a:off x="1750051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0B2E4194-0898-4702-A713-155D50B86B40}"/>
              </a:ext>
            </a:extLst>
          </p:cNvPr>
          <p:cNvSpPr/>
          <p:nvPr/>
        </p:nvSpPr>
        <p:spPr>
          <a:xfrm>
            <a:off x="2038083" y="3018962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B39CA5E6-C1E6-474F-9D5A-AE070E95AD77}"/>
              </a:ext>
            </a:extLst>
          </p:cNvPr>
          <p:cNvSpPr/>
          <p:nvPr/>
        </p:nvSpPr>
        <p:spPr>
          <a:xfrm>
            <a:off x="2326115" y="3019024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05CC87B6-55F4-470A-949F-88BF9EF2ACFA}"/>
              </a:ext>
            </a:extLst>
          </p:cNvPr>
          <p:cNvSpPr/>
          <p:nvPr/>
        </p:nvSpPr>
        <p:spPr>
          <a:xfrm>
            <a:off x="2614147" y="3019179"/>
            <a:ext cx="288032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4B57E0C2-E5A6-46C9-9AAB-EBCF8B5A4EFC}"/>
              </a:ext>
            </a:extLst>
          </p:cNvPr>
          <p:cNvSpPr/>
          <p:nvPr/>
        </p:nvSpPr>
        <p:spPr>
          <a:xfrm>
            <a:off x="1042387" y="3781105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spc="1160" dirty="0">
                <a:latin typeface="Consolas" panose="020B0609020204030204" pitchFamily="49" charset="0"/>
              </a:rPr>
              <a:t>111010</a:t>
            </a:r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2E5A38D6-37EF-4FB1-B6F3-402EB720A688}"/>
              </a:ext>
            </a:extLst>
          </p:cNvPr>
          <p:cNvSpPr/>
          <p:nvPr/>
        </p:nvSpPr>
        <p:spPr>
          <a:xfrm>
            <a:off x="1042387" y="4288359"/>
            <a:ext cx="2040380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sz="2000" b="1" spc="116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spc="1160" dirty="0">
                <a:latin typeface="Consolas" panose="020B0609020204030204" pitchFamily="49" charset="0"/>
              </a:rPr>
              <a:t>11101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C8D64A8A-5DB7-419A-A818-30255A7EC789}"/>
              </a:ext>
            </a:extLst>
          </p:cNvPr>
          <p:cNvSpPr/>
          <p:nvPr/>
        </p:nvSpPr>
        <p:spPr>
          <a:xfrm>
            <a:off x="3144507" y="3788823"/>
            <a:ext cx="576516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latin typeface="Consolas" panose="020B0609020204030204" pitchFamily="49" charset="0"/>
              </a:rPr>
              <a:t>= -6</a:t>
            </a:r>
            <a:endParaRPr lang="cs-CZ" sz="2400" baseline="30000" dirty="0">
              <a:latin typeface="Consolas" panose="020B0609020204030204" pitchFamily="49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67B90312-D353-4FD7-939C-E5AE5A4BC498}"/>
              </a:ext>
            </a:extLst>
          </p:cNvPr>
          <p:cNvSpPr/>
          <p:nvPr/>
        </p:nvSpPr>
        <p:spPr>
          <a:xfrm>
            <a:off x="3135301" y="4288359"/>
            <a:ext cx="5755958" cy="1215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36000" rtlCol="0" anchor="t"/>
          <a:lstStyle/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   = 0 0 0 0 1 0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NOT(</a:t>
            </a:r>
            <a:r>
              <a:rPr lang="cs-CZ" sz="2400" dirty="0" err="1">
                <a:latin typeface="Consolas" panose="020B0609020204030204" pitchFamily="49" charset="0"/>
              </a:rPr>
              <a:t>result</a:t>
            </a:r>
            <a:r>
              <a:rPr lang="cs-CZ" sz="2400" dirty="0">
                <a:latin typeface="Consolas" panose="020B0609020204030204" pitchFamily="49" charset="0"/>
              </a:rPr>
              <a:t>)+1 = 0 0 0 0 1 1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= 2 + 1 = 3 </a:t>
            </a:r>
            <a:r>
              <a:rPr lang="cs-CZ" sz="2400" b="1" dirty="0">
                <a:latin typeface="Consolas" panose="020B0609020204030204" pitchFamily="49" charset="0"/>
              </a:rPr>
              <a:t>→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cs-CZ" sz="2400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DC5AFF5C-A465-4FAC-A1EB-FCD0788016CB}"/>
              </a:ext>
            </a:extLst>
          </p:cNvPr>
          <p:cNvSpPr/>
          <p:nvPr/>
        </p:nvSpPr>
        <p:spPr>
          <a:xfrm>
            <a:off x="1173987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67" name="Obdélník 66">
            <a:extLst>
              <a:ext uri="{FF2B5EF4-FFF2-40B4-BE49-F238E27FC236}">
                <a16:creationId xmlns:a16="http://schemas.microsoft.com/office/drawing/2014/main" id="{AC593B64-32E2-4587-A905-9FE4EAB70003}"/>
              </a:ext>
            </a:extLst>
          </p:cNvPr>
          <p:cNvSpPr/>
          <p:nvPr/>
        </p:nvSpPr>
        <p:spPr>
          <a:xfrm>
            <a:off x="1462019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DAB9DA83-AF96-4598-8B77-7CD3F8748320}"/>
              </a:ext>
            </a:extLst>
          </p:cNvPr>
          <p:cNvSpPr/>
          <p:nvPr/>
        </p:nvSpPr>
        <p:spPr>
          <a:xfrm>
            <a:off x="1750051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69" name="Obdélník 68">
            <a:extLst>
              <a:ext uri="{FF2B5EF4-FFF2-40B4-BE49-F238E27FC236}">
                <a16:creationId xmlns:a16="http://schemas.microsoft.com/office/drawing/2014/main" id="{756FC122-2273-4EBF-A607-28F9E7B6F9B9}"/>
              </a:ext>
            </a:extLst>
          </p:cNvPr>
          <p:cNvSpPr/>
          <p:nvPr/>
        </p:nvSpPr>
        <p:spPr>
          <a:xfrm>
            <a:off x="2038083" y="3342781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70" name="Obdélník 69">
            <a:extLst>
              <a:ext uri="{FF2B5EF4-FFF2-40B4-BE49-F238E27FC236}">
                <a16:creationId xmlns:a16="http://schemas.microsoft.com/office/drawing/2014/main" id="{34A3E3F4-4DBE-41C8-A399-12082DA47558}"/>
              </a:ext>
            </a:extLst>
          </p:cNvPr>
          <p:cNvSpPr/>
          <p:nvPr/>
        </p:nvSpPr>
        <p:spPr>
          <a:xfrm>
            <a:off x="2326115" y="3342843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1" name="Obdélník 70">
            <a:extLst>
              <a:ext uri="{FF2B5EF4-FFF2-40B4-BE49-F238E27FC236}">
                <a16:creationId xmlns:a16="http://schemas.microsoft.com/office/drawing/2014/main" id="{00E6D15D-AA16-4886-AEBD-D89F0E825296}"/>
              </a:ext>
            </a:extLst>
          </p:cNvPr>
          <p:cNvSpPr/>
          <p:nvPr/>
        </p:nvSpPr>
        <p:spPr>
          <a:xfrm>
            <a:off x="2614147" y="3342998"/>
            <a:ext cx="288032" cy="3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2" name="Volný tvar: obrazec 71">
            <a:extLst>
              <a:ext uri="{FF2B5EF4-FFF2-40B4-BE49-F238E27FC236}">
                <a16:creationId xmlns:a16="http://schemas.microsoft.com/office/drawing/2014/main" id="{96DB103A-339F-46AB-BFD0-1BD02ECEC322}"/>
              </a:ext>
            </a:extLst>
          </p:cNvPr>
          <p:cNvSpPr/>
          <p:nvPr/>
        </p:nvSpPr>
        <p:spPr>
          <a:xfrm>
            <a:off x="356165" y="3863444"/>
            <a:ext cx="813048" cy="809625"/>
          </a:xfrm>
          <a:custGeom>
            <a:avLst/>
            <a:gdLst>
              <a:gd name="connsiteX0" fmla="*/ 808286 w 813048"/>
              <a:gd name="connsiteY0" fmla="*/ 90487 h 809625"/>
              <a:gd name="connsiteX1" fmla="*/ 760661 w 813048"/>
              <a:gd name="connsiteY1" fmla="*/ 76200 h 809625"/>
              <a:gd name="connsiteX2" fmla="*/ 698748 w 813048"/>
              <a:gd name="connsiteY2" fmla="*/ 57150 h 809625"/>
              <a:gd name="connsiteX3" fmla="*/ 641598 w 813048"/>
              <a:gd name="connsiteY3" fmla="*/ 42862 h 809625"/>
              <a:gd name="connsiteX4" fmla="*/ 622548 w 813048"/>
              <a:gd name="connsiteY4" fmla="*/ 33337 h 809625"/>
              <a:gd name="connsiteX5" fmla="*/ 589211 w 813048"/>
              <a:gd name="connsiteY5" fmla="*/ 23812 h 809625"/>
              <a:gd name="connsiteX6" fmla="*/ 570161 w 813048"/>
              <a:gd name="connsiteY6" fmla="*/ 14287 h 809625"/>
              <a:gd name="connsiteX7" fmla="*/ 536823 w 813048"/>
              <a:gd name="connsiteY7" fmla="*/ 0 h 809625"/>
              <a:gd name="connsiteX8" fmla="*/ 446336 w 813048"/>
              <a:gd name="connsiteY8" fmla="*/ 9525 h 809625"/>
              <a:gd name="connsiteX9" fmla="*/ 403473 w 813048"/>
              <a:gd name="connsiteY9" fmla="*/ 0 h 809625"/>
              <a:gd name="connsiteX10" fmla="*/ 241548 w 813048"/>
              <a:gd name="connsiteY10" fmla="*/ 19050 h 809625"/>
              <a:gd name="connsiteX11" fmla="*/ 222498 w 813048"/>
              <a:gd name="connsiteY11" fmla="*/ 28575 h 809625"/>
              <a:gd name="connsiteX12" fmla="*/ 179636 w 813048"/>
              <a:gd name="connsiteY12" fmla="*/ 38100 h 809625"/>
              <a:gd name="connsiteX13" fmla="*/ 165348 w 813048"/>
              <a:gd name="connsiteY13" fmla="*/ 52387 h 809625"/>
              <a:gd name="connsiteX14" fmla="*/ 146298 w 813048"/>
              <a:gd name="connsiteY14" fmla="*/ 61912 h 809625"/>
              <a:gd name="connsiteX15" fmla="*/ 132011 w 813048"/>
              <a:gd name="connsiteY15" fmla="*/ 71437 h 809625"/>
              <a:gd name="connsiteX16" fmla="*/ 122486 w 813048"/>
              <a:gd name="connsiteY16" fmla="*/ 85725 h 809625"/>
              <a:gd name="connsiteX17" fmla="*/ 89148 w 813048"/>
              <a:gd name="connsiteY17" fmla="*/ 114300 h 809625"/>
              <a:gd name="connsiteX18" fmla="*/ 70098 w 813048"/>
              <a:gd name="connsiteY18" fmla="*/ 147637 h 809625"/>
              <a:gd name="connsiteX19" fmla="*/ 46286 w 813048"/>
              <a:gd name="connsiteY19" fmla="*/ 180975 h 809625"/>
              <a:gd name="connsiteX20" fmla="*/ 27236 w 813048"/>
              <a:gd name="connsiteY20" fmla="*/ 233362 h 809625"/>
              <a:gd name="connsiteX21" fmla="*/ 12948 w 813048"/>
              <a:gd name="connsiteY21" fmla="*/ 247650 h 809625"/>
              <a:gd name="connsiteX22" fmla="*/ 8186 w 813048"/>
              <a:gd name="connsiteY22" fmla="*/ 400050 h 809625"/>
              <a:gd name="connsiteX23" fmla="*/ 22473 w 813048"/>
              <a:gd name="connsiteY23" fmla="*/ 538162 h 809625"/>
              <a:gd name="connsiteX24" fmla="*/ 31998 w 813048"/>
              <a:gd name="connsiteY24" fmla="*/ 561975 h 809625"/>
              <a:gd name="connsiteX25" fmla="*/ 55811 w 813048"/>
              <a:gd name="connsiteY25" fmla="*/ 604837 h 809625"/>
              <a:gd name="connsiteX26" fmla="*/ 65336 w 813048"/>
              <a:gd name="connsiteY26" fmla="*/ 623887 h 809625"/>
              <a:gd name="connsiteX27" fmla="*/ 74861 w 813048"/>
              <a:gd name="connsiteY27" fmla="*/ 681037 h 809625"/>
              <a:gd name="connsiteX28" fmla="*/ 98673 w 813048"/>
              <a:gd name="connsiteY28" fmla="*/ 723900 h 809625"/>
              <a:gd name="connsiteX29" fmla="*/ 117723 w 813048"/>
              <a:gd name="connsiteY29" fmla="*/ 742950 h 809625"/>
              <a:gd name="connsiteX30" fmla="*/ 127248 w 813048"/>
              <a:gd name="connsiteY30" fmla="*/ 757237 h 809625"/>
              <a:gd name="connsiteX31" fmla="*/ 160586 w 813048"/>
              <a:gd name="connsiteY31" fmla="*/ 776287 h 809625"/>
              <a:gd name="connsiteX32" fmla="*/ 251073 w 813048"/>
              <a:gd name="connsiteY32" fmla="*/ 809625 h 809625"/>
              <a:gd name="connsiteX33" fmla="*/ 455861 w 813048"/>
              <a:gd name="connsiteY33" fmla="*/ 790575 h 809625"/>
              <a:gd name="connsiteX34" fmla="*/ 541586 w 813048"/>
              <a:gd name="connsiteY34" fmla="*/ 771525 h 809625"/>
              <a:gd name="connsiteX35" fmla="*/ 713036 w 813048"/>
              <a:gd name="connsiteY35" fmla="*/ 747712 h 809625"/>
              <a:gd name="connsiteX36" fmla="*/ 755898 w 813048"/>
              <a:gd name="connsiteY36" fmla="*/ 738187 h 809625"/>
              <a:gd name="connsiteX37" fmla="*/ 813048 w 813048"/>
              <a:gd name="connsiteY37" fmla="*/ 738187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3048" h="809625">
                <a:moveTo>
                  <a:pt x="808286" y="90487"/>
                </a:moveTo>
                <a:lnTo>
                  <a:pt x="760661" y="76200"/>
                </a:lnTo>
                <a:cubicBezTo>
                  <a:pt x="721489" y="63959"/>
                  <a:pt x="741317" y="68352"/>
                  <a:pt x="698748" y="57150"/>
                </a:cubicBezTo>
                <a:cubicBezTo>
                  <a:pt x="679758" y="52153"/>
                  <a:pt x="660340" y="48719"/>
                  <a:pt x="641598" y="42862"/>
                </a:cubicBezTo>
                <a:cubicBezTo>
                  <a:pt x="634822" y="40744"/>
                  <a:pt x="629220" y="35763"/>
                  <a:pt x="622548" y="33337"/>
                </a:cubicBezTo>
                <a:cubicBezTo>
                  <a:pt x="611687" y="29387"/>
                  <a:pt x="600072" y="27762"/>
                  <a:pt x="589211" y="23812"/>
                </a:cubicBezTo>
                <a:cubicBezTo>
                  <a:pt x="582539" y="21386"/>
                  <a:pt x="576624" y="17225"/>
                  <a:pt x="570161" y="14287"/>
                </a:cubicBezTo>
                <a:cubicBezTo>
                  <a:pt x="559154" y="9284"/>
                  <a:pt x="547936" y="4762"/>
                  <a:pt x="536823" y="0"/>
                </a:cubicBezTo>
                <a:cubicBezTo>
                  <a:pt x="506661" y="3175"/>
                  <a:pt x="476665" y="9525"/>
                  <a:pt x="446336" y="9525"/>
                </a:cubicBezTo>
                <a:cubicBezTo>
                  <a:pt x="431700" y="9525"/>
                  <a:pt x="418109" y="0"/>
                  <a:pt x="403473" y="0"/>
                </a:cubicBezTo>
                <a:cubicBezTo>
                  <a:pt x="347106" y="0"/>
                  <a:pt x="296039" y="9968"/>
                  <a:pt x="241548" y="19050"/>
                </a:cubicBezTo>
                <a:cubicBezTo>
                  <a:pt x="235198" y="22225"/>
                  <a:pt x="229284" y="26487"/>
                  <a:pt x="222498" y="28575"/>
                </a:cubicBezTo>
                <a:cubicBezTo>
                  <a:pt x="208509" y="32879"/>
                  <a:pt x="193146" y="32471"/>
                  <a:pt x="179636" y="38100"/>
                </a:cubicBezTo>
                <a:cubicBezTo>
                  <a:pt x="173419" y="40690"/>
                  <a:pt x="170829" y="48472"/>
                  <a:pt x="165348" y="52387"/>
                </a:cubicBezTo>
                <a:cubicBezTo>
                  <a:pt x="159571" y="56513"/>
                  <a:pt x="152462" y="58390"/>
                  <a:pt x="146298" y="61912"/>
                </a:cubicBezTo>
                <a:cubicBezTo>
                  <a:pt x="141328" y="64752"/>
                  <a:pt x="136773" y="68262"/>
                  <a:pt x="132011" y="71437"/>
                </a:cubicBezTo>
                <a:cubicBezTo>
                  <a:pt x="128836" y="76200"/>
                  <a:pt x="126211" y="81379"/>
                  <a:pt x="122486" y="85725"/>
                </a:cubicBezTo>
                <a:cubicBezTo>
                  <a:pt x="107088" y="103690"/>
                  <a:pt x="106001" y="103065"/>
                  <a:pt x="89148" y="114300"/>
                </a:cubicBezTo>
                <a:cubicBezTo>
                  <a:pt x="65946" y="149102"/>
                  <a:pt x="94262" y="105349"/>
                  <a:pt x="70098" y="147637"/>
                </a:cubicBezTo>
                <a:cubicBezTo>
                  <a:pt x="64526" y="157387"/>
                  <a:pt x="52420" y="172796"/>
                  <a:pt x="46286" y="180975"/>
                </a:cubicBezTo>
                <a:cubicBezTo>
                  <a:pt x="41645" y="197219"/>
                  <a:pt x="37731" y="218669"/>
                  <a:pt x="27236" y="233362"/>
                </a:cubicBezTo>
                <a:cubicBezTo>
                  <a:pt x="23321" y="238843"/>
                  <a:pt x="17711" y="242887"/>
                  <a:pt x="12948" y="247650"/>
                </a:cubicBezTo>
                <a:cubicBezTo>
                  <a:pt x="-6461" y="315579"/>
                  <a:pt x="-573" y="281807"/>
                  <a:pt x="8186" y="400050"/>
                </a:cubicBezTo>
                <a:cubicBezTo>
                  <a:pt x="11605" y="446207"/>
                  <a:pt x="15739" y="492371"/>
                  <a:pt x="22473" y="538162"/>
                </a:cubicBezTo>
                <a:cubicBezTo>
                  <a:pt x="23717" y="546620"/>
                  <a:pt x="28526" y="554163"/>
                  <a:pt x="31998" y="561975"/>
                </a:cubicBezTo>
                <a:cubicBezTo>
                  <a:pt x="42149" y="584815"/>
                  <a:pt x="42451" y="580790"/>
                  <a:pt x="55811" y="604837"/>
                </a:cubicBezTo>
                <a:cubicBezTo>
                  <a:pt x="59259" y="611043"/>
                  <a:pt x="62161" y="617537"/>
                  <a:pt x="65336" y="623887"/>
                </a:cubicBezTo>
                <a:cubicBezTo>
                  <a:pt x="68511" y="642937"/>
                  <a:pt x="70177" y="662301"/>
                  <a:pt x="74861" y="681037"/>
                </a:cubicBezTo>
                <a:cubicBezTo>
                  <a:pt x="76525" y="687695"/>
                  <a:pt x="96380" y="720952"/>
                  <a:pt x="98673" y="723900"/>
                </a:cubicBezTo>
                <a:cubicBezTo>
                  <a:pt x="104186" y="730989"/>
                  <a:pt x="111879" y="736132"/>
                  <a:pt x="117723" y="742950"/>
                </a:cubicBezTo>
                <a:cubicBezTo>
                  <a:pt x="121448" y="747296"/>
                  <a:pt x="123201" y="753190"/>
                  <a:pt x="127248" y="757237"/>
                </a:cubicBezTo>
                <a:cubicBezTo>
                  <a:pt x="133310" y="763299"/>
                  <a:pt x="153946" y="773382"/>
                  <a:pt x="160586" y="776287"/>
                </a:cubicBezTo>
                <a:cubicBezTo>
                  <a:pt x="219097" y="801886"/>
                  <a:pt x="203105" y="795920"/>
                  <a:pt x="251073" y="809625"/>
                </a:cubicBezTo>
                <a:cubicBezTo>
                  <a:pt x="313679" y="804809"/>
                  <a:pt x="401136" y="798556"/>
                  <a:pt x="455861" y="790575"/>
                </a:cubicBezTo>
                <a:cubicBezTo>
                  <a:pt x="484827" y="786351"/>
                  <a:pt x="512592" y="775552"/>
                  <a:pt x="541586" y="771525"/>
                </a:cubicBezTo>
                <a:cubicBezTo>
                  <a:pt x="598736" y="763587"/>
                  <a:pt x="656711" y="760229"/>
                  <a:pt x="713036" y="747712"/>
                </a:cubicBezTo>
                <a:cubicBezTo>
                  <a:pt x="727323" y="744537"/>
                  <a:pt x="741328" y="739575"/>
                  <a:pt x="755898" y="738187"/>
                </a:cubicBezTo>
                <a:cubicBezTo>
                  <a:pt x="774862" y="736381"/>
                  <a:pt x="793998" y="738187"/>
                  <a:pt x="813048" y="738187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: se zakulacenými rohy 72">
            <a:extLst>
              <a:ext uri="{FF2B5EF4-FFF2-40B4-BE49-F238E27FC236}">
                <a16:creationId xmlns:a16="http://schemas.microsoft.com/office/drawing/2014/main" id="{8F6804B1-85DA-4A4E-8392-18EFE396E7E0}"/>
              </a:ext>
            </a:extLst>
          </p:cNvPr>
          <p:cNvSpPr/>
          <p:nvPr/>
        </p:nvSpPr>
        <p:spPr>
          <a:xfrm>
            <a:off x="89093" y="4056455"/>
            <a:ext cx="1080120" cy="388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>
                <a:latin typeface="Consolas" panose="020B0609020204030204" pitchFamily="49" charset="0"/>
              </a:rPr>
              <a:t>SAR 1</a:t>
            </a:r>
          </a:p>
        </p:txBody>
      </p:sp>
      <p:sp>
        <p:nvSpPr>
          <p:cNvPr id="74" name="Obdélník: se zakulacenými rohy 73">
            <a:extLst>
              <a:ext uri="{FF2B5EF4-FFF2-40B4-BE49-F238E27FC236}">
                <a16:creationId xmlns:a16="http://schemas.microsoft.com/office/drawing/2014/main" id="{B46365DB-3818-416C-ABCE-17E6DE9532A3}"/>
              </a:ext>
            </a:extLst>
          </p:cNvPr>
          <p:cNvSpPr/>
          <p:nvPr/>
        </p:nvSpPr>
        <p:spPr>
          <a:xfrm>
            <a:off x="7865957" y="4016469"/>
            <a:ext cx="1212502" cy="910922"/>
          </a:xfrm>
          <a:prstGeom prst="roundRect">
            <a:avLst>
              <a:gd name="adj" fmla="val 1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2400" dirty="0">
                <a:latin typeface="Consolas" panose="020B0609020204030204" pitchFamily="49" charset="0"/>
              </a:rPr>
              <a:t>DIV </a:t>
            </a:r>
            <a:r>
              <a:rPr lang="cs-CZ" sz="2400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898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3B5422-E311-4608-BD42-83A54969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/>
              <a:t>6502 CPU:</a:t>
            </a:r>
            <a:r>
              <a:rPr lang="cs-CZ" dirty="0"/>
              <a:t> r = a + b + e – (c + d)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F605DBD-CEF4-4A81-A4C8-07F0357458E1}"/>
              </a:ext>
            </a:extLst>
          </p:cNvPr>
          <p:cNvSpPr/>
          <p:nvPr/>
        </p:nvSpPr>
        <p:spPr>
          <a:xfrm>
            <a:off x="251520" y="1051811"/>
            <a:ext cx="2160240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TEMP1 = a + b + e</a:t>
            </a:r>
          </a:p>
          <a:p>
            <a:r>
              <a:rPr lang="cs-CZ" dirty="0"/>
              <a:t>TEMP2 = c + d</a:t>
            </a:r>
          </a:p>
          <a:p>
            <a:r>
              <a:rPr lang="cs-CZ" dirty="0"/>
              <a:t>r = TEMP1 – TEMP2</a:t>
            </a:r>
          </a:p>
        </p:txBody>
      </p:sp>
      <p:sp>
        <p:nvSpPr>
          <p:cNvPr id="63" name="Zaoblený obdélník 50">
            <a:extLst>
              <a:ext uri="{FF2B5EF4-FFF2-40B4-BE49-F238E27FC236}">
                <a16:creationId xmlns:a16="http://schemas.microsoft.com/office/drawing/2014/main" id="{345A81DD-825E-4D81-8264-CDC26124AE8F}"/>
              </a:ext>
            </a:extLst>
          </p:cNvPr>
          <p:cNvSpPr/>
          <p:nvPr/>
        </p:nvSpPr>
        <p:spPr>
          <a:xfrm>
            <a:off x="6656670" y="1242090"/>
            <a:ext cx="2172688" cy="3143220"/>
          </a:xfrm>
          <a:prstGeom prst="roundRect">
            <a:avLst>
              <a:gd name="adj" fmla="val 3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$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0F01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CLC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ADC $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0F02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CLC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ADC $0F05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TAY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LDA $0F03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CLC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ADC $0F04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STA $0108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TYA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SEC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SBC $0108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STA $0F0A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Obdélník: se zakulacenými rohy 67">
            <a:extLst>
              <a:ext uri="{FF2B5EF4-FFF2-40B4-BE49-F238E27FC236}">
                <a16:creationId xmlns:a16="http://schemas.microsoft.com/office/drawing/2014/main" id="{2F0C83CE-9863-46DB-A14C-C7B0C879E937}"/>
              </a:ext>
            </a:extLst>
          </p:cNvPr>
          <p:cNvSpPr/>
          <p:nvPr/>
        </p:nvSpPr>
        <p:spPr>
          <a:xfrm>
            <a:off x="6948264" y="131912"/>
            <a:ext cx="1512168" cy="5607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8-bit </a:t>
            </a:r>
            <a:r>
              <a:rPr lang="cs-CZ" dirty="0" err="1"/>
              <a:t>variables</a:t>
            </a:r>
            <a:endParaRPr lang="cs-CZ" dirty="0"/>
          </a:p>
        </p:txBody>
      </p:sp>
      <p:sp>
        <p:nvSpPr>
          <p:cNvPr id="70" name="Obdélník: se zakulacenými rohy 69">
            <a:extLst>
              <a:ext uri="{FF2B5EF4-FFF2-40B4-BE49-F238E27FC236}">
                <a16:creationId xmlns:a16="http://schemas.microsoft.com/office/drawing/2014/main" id="{82EEB453-074F-43C7-9978-A5D578DEEB32}"/>
              </a:ext>
            </a:extLst>
          </p:cNvPr>
          <p:cNvSpPr/>
          <p:nvPr/>
        </p:nvSpPr>
        <p:spPr>
          <a:xfrm>
            <a:off x="107504" y="5301208"/>
            <a:ext cx="7344816" cy="1240484"/>
          </a:xfrm>
          <a:prstGeom prst="roundRect">
            <a:avLst>
              <a:gd name="adj" fmla="val 107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cs-CZ" sz="2000" dirty="0"/>
              <a:t>6502 </a:t>
            </a:r>
            <a:r>
              <a:rPr lang="cs-CZ" sz="2000" dirty="0" err="1"/>
              <a:t>registers</a:t>
            </a:r>
            <a:endParaRPr lang="cs-CZ" sz="2000" dirty="0"/>
          </a:p>
        </p:txBody>
      </p:sp>
      <p:sp>
        <p:nvSpPr>
          <p:cNvPr id="71" name="Obdélník 70">
            <a:extLst>
              <a:ext uri="{FF2B5EF4-FFF2-40B4-BE49-F238E27FC236}">
                <a16:creationId xmlns:a16="http://schemas.microsoft.com/office/drawing/2014/main" id="{00D525BD-10F6-44AF-B5C5-B94F765D492D}"/>
              </a:ext>
            </a:extLst>
          </p:cNvPr>
          <p:cNvSpPr/>
          <p:nvPr/>
        </p:nvSpPr>
        <p:spPr>
          <a:xfrm>
            <a:off x="290169" y="4784402"/>
            <a:ext cx="1032653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a + b + e</a:t>
            </a:r>
          </a:p>
        </p:txBody>
      </p:sp>
      <p:sp>
        <p:nvSpPr>
          <p:cNvPr id="72" name="Obdélník 71">
            <a:extLst>
              <a:ext uri="{FF2B5EF4-FFF2-40B4-BE49-F238E27FC236}">
                <a16:creationId xmlns:a16="http://schemas.microsoft.com/office/drawing/2014/main" id="{5A9F8875-A71C-4BCE-90C8-E337C665F7FE}"/>
              </a:ext>
            </a:extLst>
          </p:cNvPr>
          <p:cNvSpPr/>
          <p:nvPr/>
        </p:nvSpPr>
        <p:spPr>
          <a:xfrm>
            <a:off x="1874346" y="4783477"/>
            <a:ext cx="86409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c + d</a:t>
            </a:r>
          </a:p>
        </p:txBody>
      </p:sp>
      <p:sp>
        <p:nvSpPr>
          <p:cNvPr id="73" name="Obdélník: se zakulacenými rohy 72">
            <a:extLst>
              <a:ext uri="{FF2B5EF4-FFF2-40B4-BE49-F238E27FC236}">
                <a16:creationId xmlns:a16="http://schemas.microsoft.com/office/drawing/2014/main" id="{9921C256-5FA1-4AB5-A245-7A9E1C4DA705}"/>
              </a:ext>
            </a:extLst>
          </p:cNvPr>
          <p:cNvSpPr/>
          <p:nvPr/>
        </p:nvSpPr>
        <p:spPr>
          <a:xfrm>
            <a:off x="290169" y="5360466"/>
            <a:ext cx="102609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</a:t>
            </a:r>
          </a:p>
        </p:txBody>
      </p:sp>
      <p:sp>
        <p:nvSpPr>
          <p:cNvPr id="74" name="Obdélník: se zakulacenými rohy 73">
            <a:extLst>
              <a:ext uri="{FF2B5EF4-FFF2-40B4-BE49-F238E27FC236}">
                <a16:creationId xmlns:a16="http://schemas.microsoft.com/office/drawing/2014/main" id="{976D3F7D-67CF-4867-8B3A-9A781106E2C9}"/>
              </a:ext>
            </a:extLst>
          </p:cNvPr>
          <p:cNvSpPr/>
          <p:nvPr/>
        </p:nvSpPr>
        <p:spPr>
          <a:xfrm>
            <a:off x="1874346" y="536046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</a:t>
            </a:r>
          </a:p>
        </p:txBody>
      </p:sp>
      <p:sp>
        <p:nvSpPr>
          <p:cNvPr id="75" name="Obdélník 74">
            <a:extLst>
              <a:ext uri="{FF2B5EF4-FFF2-40B4-BE49-F238E27FC236}">
                <a16:creationId xmlns:a16="http://schemas.microsoft.com/office/drawing/2014/main" id="{0D93D638-941D-41B5-9967-5EBD290312CC}"/>
              </a:ext>
            </a:extLst>
          </p:cNvPr>
          <p:cNvSpPr/>
          <p:nvPr/>
        </p:nvSpPr>
        <p:spPr>
          <a:xfrm>
            <a:off x="3602538" y="4783477"/>
            <a:ext cx="208823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TEMP1 – TEMP2</a:t>
            </a:r>
          </a:p>
        </p:txBody>
      </p:sp>
      <p:sp>
        <p:nvSpPr>
          <p:cNvPr id="76" name="Obdélník: se zakulacenými rohy 75">
            <a:extLst>
              <a:ext uri="{FF2B5EF4-FFF2-40B4-BE49-F238E27FC236}">
                <a16:creationId xmlns:a16="http://schemas.microsoft.com/office/drawing/2014/main" id="{0A8BCA68-CCAD-4A54-AA60-F4F6C1A50E58}"/>
              </a:ext>
            </a:extLst>
          </p:cNvPr>
          <p:cNvSpPr/>
          <p:nvPr/>
        </p:nvSpPr>
        <p:spPr>
          <a:xfrm>
            <a:off x="3602538" y="5360466"/>
            <a:ext cx="20882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</a:t>
            </a:r>
          </a:p>
        </p:txBody>
      </p:sp>
      <p:sp>
        <p:nvSpPr>
          <p:cNvPr id="77" name="Obdélník: se zakulacenými rohy 76">
            <a:extLst>
              <a:ext uri="{FF2B5EF4-FFF2-40B4-BE49-F238E27FC236}">
                <a16:creationId xmlns:a16="http://schemas.microsoft.com/office/drawing/2014/main" id="{6152CAC7-1E66-4E09-A36B-E5A9ECCDBAF1}"/>
              </a:ext>
            </a:extLst>
          </p:cNvPr>
          <p:cNvSpPr/>
          <p:nvPr/>
        </p:nvSpPr>
        <p:spPr>
          <a:xfrm>
            <a:off x="1874346" y="6021288"/>
            <a:ext cx="86409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EEEC84EB-CC27-4A8A-9EAA-9729C4D274AE}"/>
              </a:ext>
            </a:extLst>
          </p:cNvPr>
          <p:cNvCxnSpPr>
            <a:cxnSpLocks/>
          </p:cNvCxnSpPr>
          <p:nvPr/>
        </p:nvCxnSpPr>
        <p:spPr>
          <a:xfrm>
            <a:off x="546164" y="5183823"/>
            <a:ext cx="13125" cy="398136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Přímá spojnice 78">
            <a:extLst>
              <a:ext uri="{FF2B5EF4-FFF2-40B4-BE49-F238E27FC236}">
                <a16:creationId xmlns:a16="http://schemas.microsoft.com/office/drawing/2014/main" id="{8A876D53-3CEF-437D-A693-E151CF2A2B8B}"/>
              </a:ext>
            </a:extLst>
          </p:cNvPr>
          <p:cNvCxnSpPr>
            <a:cxnSpLocks/>
          </p:cNvCxnSpPr>
          <p:nvPr/>
        </p:nvCxnSpPr>
        <p:spPr>
          <a:xfrm>
            <a:off x="2146540" y="5200398"/>
            <a:ext cx="8752" cy="380636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Přímá spojnice 79">
            <a:extLst>
              <a:ext uri="{FF2B5EF4-FFF2-40B4-BE49-F238E27FC236}">
                <a16:creationId xmlns:a16="http://schemas.microsoft.com/office/drawing/2014/main" id="{7DF3C2B8-A97A-4FDF-A646-759A30CC79AC}"/>
              </a:ext>
            </a:extLst>
          </p:cNvPr>
          <p:cNvCxnSpPr>
            <a:cxnSpLocks/>
          </p:cNvCxnSpPr>
          <p:nvPr/>
        </p:nvCxnSpPr>
        <p:spPr>
          <a:xfrm>
            <a:off x="4203285" y="5191479"/>
            <a:ext cx="244815" cy="385011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Volný tvar: obrazec 80">
            <a:extLst>
              <a:ext uri="{FF2B5EF4-FFF2-40B4-BE49-F238E27FC236}">
                <a16:creationId xmlns:a16="http://schemas.microsoft.com/office/drawing/2014/main" id="{F80708C0-8DF6-4647-9B96-A31BC9526C3A}"/>
              </a:ext>
            </a:extLst>
          </p:cNvPr>
          <p:cNvSpPr/>
          <p:nvPr/>
        </p:nvSpPr>
        <p:spPr>
          <a:xfrm>
            <a:off x="1090111" y="5582727"/>
            <a:ext cx="975652" cy="707606"/>
          </a:xfrm>
          <a:custGeom>
            <a:avLst/>
            <a:gdLst>
              <a:gd name="connsiteX0" fmla="*/ 0 w 975652"/>
              <a:gd name="connsiteY0" fmla="*/ 11962 h 707606"/>
              <a:gd name="connsiteX1" fmla="*/ 275633 w 975652"/>
              <a:gd name="connsiteY1" fmla="*/ 11962 h 707606"/>
              <a:gd name="connsiteX2" fmla="*/ 301884 w 975652"/>
              <a:gd name="connsiteY2" fmla="*/ 20712 h 707606"/>
              <a:gd name="connsiteX3" fmla="*/ 341260 w 975652"/>
              <a:gd name="connsiteY3" fmla="*/ 42588 h 707606"/>
              <a:gd name="connsiteX4" fmla="*/ 354385 w 975652"/>
              <a:gd name="connsiteY4" fmla="*/ 51338 h 707606"/>
              <a:gd name="connsiteX5" fmla="*/ 385011 w 975652"/>
              <a:gd name="connsiteY5" fmla="*/ 81964 h 707606"/>
              <a:gd name="connsiteX6" fmla="*/ 402511 w 975652"/>
              <a:gd name="connsiteY6" fmla="*/ 121340 h 707606"/>
              <a:gd name="connsiteX7" fmla="*/ 424387 w 975652"/>
              <a:gd name="connsiteY7" fmla="*/ 160716 h 707606"/>
              <a:gd name="connsiteX8" fmla="*/ 433137 w 975652"/>
              <a:gd name="connsiteY8" fmla="*/ 200092 h 707606"/>
              <a:gd name="connsiteX9" fmla="*/ 428762 w 975652"/>
              <a:gd name="connsiteY9" fmla="*/ 261344 h 707606"/>
              <a:gd name="connsiteX10" fmla="*/ 406886 w 975652"/>
              <a:gd name="connsiteY10" fmla="*/ 401348 h 707606"/>
              <a:gd name="connsiteX11" fmla="*/ 389386 w 975652"/>
              <a:gd name="connsiteY11" fmla="*/ 471350 h 707606"/>
              <a:gd name="connsiteX12" fmla="*/ 376261 w 975652"/>
              <a:gd name="connsiteY12" fmla="*/ 488850 h 707606"/>
              <a:gd name="connsiteX13" fmla="*/ 393761 w 975652"/>
              <a:gd name="connsiteY13" fmla="*/ 628854 h 707606"/>
              <a:gd name="connsiteX14" fmla="*/ 402511 w 975652"/>
              <a:gd name="connsiteY14" fmla="*/ 646355 h 707606"/>
              <a:gd name="connsiteX15" fmla="*/ 424387 w 975652"/>
              <a:gd name="connsiteY15" fmla="*/ 690106 h 707606"/>
              <a:gd name="connsiteX16" fmla="*/ 481263 w 975652"/>
              <a:gd name="connsiteY16" fmla="*/ 707606 h 707606"/>
              <a:gd name="connsiteX17" fmla="*/ 673769 w 975652"/>
              <a:gd name="connsiteY17" fmla="*/ 694481 h 707606"/>
              <a:gd name="connsiteX18" fmla="*/ 691269 w 975652"/>
              <a:gd name="connsiteY18" fmla="*/ 681356 h 707606"/>
              <a:gd name="connsiteX19" fmla="*/ 730645 w 975652"/>
              <a:gd name="connsiteY19" fmla="*/ 672605 h 707606"/>
              <a:gd name="connsiteX20" fmla="*/ 761271 w 975652"/>
              <a:gd name="connsiteY20" fmla="*/ 663855 h 707606"/>
              <a:gd name="connsiteX21" fmla="*/ 975652 w 975652"/>
              <a:gd name="connsiteY21" fmla="*/ 663855 h 70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652" h="707606">
                <a:moveTo>
                  <a:pt x="0" y="11962"/>
                </a:moveTo>
                <a:cubicBezTo>
                  <a:pt x="102076" y="-8452"/>
                  <a:pt x="45793" y="1189"/>
                  <a:pt x="275633" y="11962"/>
                </a:cubicBezTo>
                <a:cubicBezTo>
                  <a:pt x="284847" y="12394"/>
                  <a:pt x="293216" y="17560"/>
                  <a:pt x="301884" y="20712"/>
                </a:cubicBezTo>
                <a:cubicBezTo>
                  <a:pt x="330164" y="30996"/>
                  <a:pt x="317816" y="25843"/>
                  <a:pt x="341260" y="42588"/>
                </a:cubicBezTo>
                <a:cubicBezTo>
                  <a:pt x="345539" y="45644"/>
                  <a:pt x="350477" y="47821"/>
                  <a:pt x="354385" y="51338"/>
                </a:cubicBezTo>
                <a:cubicBezTo>
                  <a:pt x="365116" y="60996"/>
                  <a:pt x="385011" y="81964"/>
                  <a:pt x="385011" y="81964"/>
                </a:cubicBezTo>
                <a:cubicBezTo>
                  <a:pt x="406561" y="125066"/>
                  <a:pt x="380155" y="71041"/>
                  <a:pt x="402511" y="121340"/>
                </a:cubicBezTo>
                <a:cubicBezTo>
                  <a:pt x="409683" y="137477"/>
                  <a:pt x="414923" y="144943"/>
                  <a:pt x="424387" y="160716"/>
                </a:cubicBezTo>
                <a:cubicBezTo>
                  <a:pt x="427304" y="173841"/>
                  <a:pt x="432553" y="186659"/>
                  <a:pt x="433137" y="200092"/>
                </a:cubicBezTo>
                <a:cubicBezTo>
                  <a:pt x="434026" y="220542"/>
                  <a:pt x="430850" y="240981"/>
                  <a:pt x="428762" y="261344"/>
                </a:cubicBezTo>
                <a:cubicBezTo>
                  <a:pt x="412250" y="422344"/>
                  <a:pt x="426339" y="323537"/>
                  <a:pt x="406886" y="401348"/>
                </a:cubicBezTo>
                <a:cubicBezTo>
                  <a:pt x="404144" y="412317"/>
                  <a:pt x="395267" y="458411"/>
                  <a:pt x="389386" y="471350"/>
                </a:cubicBezTo>
                <a:cubicBezTo>
                  <a:pt x="386369" y="477988"/>
                  <a:pt x="380636" y="483017"/>
                  <a:pt x="376261" y="488850"/>
                </a:cubicBezTo>
                <a:cubicBezTo>
                  <a:pt x="379585" y="523750"/>
                  <a:pt x="383203" y="589260"/>
                  <a:pt x="393761" y="628854"/>
                </a:cubicBezTo>
                <a:cubicBezTo>
                  <a:pt x="395441" y="635156"/>
                  <a:pt x="399862" y="640395"/>
                  <a:pt x="402511" y="646355"/>
                </a:cubicBezTo>
                <a:cubicBezTo>
                  <a:pt x="408344" y="659480"/>
                  <a:pt x="413801" y="679519"/>
                  <a:pt x="424387" y="690106"/>
                </a:cubicBezTo>
                <a:cubicBezTo>
                  <a:pt x="434932" y="700651"/>
                  <a:pt x="474652" y="706137"/>
                  <a:pt x="481263" y="707606"/>
                </a:cubicBezTo>
                <a:cubicBezTo>
                  <a:pt x="521477" y="705691"/>
                  <a:pt x="636260" y="701427"/>
                  <a:pt x="673769" y="694481"/>
                </a:cubicBezTo>
                <a:cubicBezTo>
                  <a:pt x="680939" y="693153"/>
                  <a:pt x="684463" y="683974"/>
                  <a:pt x="691269" y="681356"/>
                </a:cubicBezTo>
                <a:cubicBezTo>
                  <a:pt x="703818" y="676529"/>
                  <a:pt x="717601" y="675866"/>
                  <a:pt x="730645" y="672605"/>
                </a:cubicBezTo>
                <a:cubicBezTo>
                  <a:pt x="740945" y="670030"/>
                  <a:pt x="750661" y="664234"/>
                  <a:pt x="761271" y="663855"/>
                </a:cubicBezTo>
                <a:cubicBezTo>
                  <a:pt x="832686" y="661305"/>
                  <a:pt x="904192" y="663855"/>
                  <a:pt x="975652" y="663855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82" name="Obdélník: se zakulacenými rohy 81">
            <a:extLst>
              <a:ext uri="{FF2B5EF4-FFF2-40B4-BE49-F238E27FC236}">
                <a16:creationId xmlns:a16="http://schemas.microsoft.com/office/drawing/2014/main" id="{91FA5375-ABF0-41AF-83CC-B8A82C1AB4AD}"/>
              </a:ext>
            </a:extLst>
          </p:cNvPr>
          <p:cNvSpPr/>
          <p:nvPr/>
        </p:nvSpPr>
        <p:spPr>
          <a:xfrm>
            <a:off x="179512" y="2624383"/>
            <a:ext cx="5688632" cy="1753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/>
              <a:t>RAM (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)</a:t>
            </a:r>
          </a:p>
        </p:txBody>
      </p:sp>
      <p:sp>
        <p:nvSpPr>
          <p:cNvPr id="83" name="Volný tvar: obrazec 82">
            <a:extLst>
              <a:ext uri="{FF2B5EF4-FFF2-40B4-BE49-F238E27FC236}">
                <a16:creationId xmlns:a16="http://schemas.microsoft.com/office/drawing/2014/main" id="{2E5DAFCD-D9A9-4C44-B77E-2FA6AE53AB78}"/>
              </a:ext>
            </a:extLst>
          </p:cNvPr>
          <p:cNvSpPr/>
          <p:nvPr/>
        </p:nvSpPr>
        <p:spPr>
          <a:xfrm>
            <a:off x="3421901" y="3652813"/>
            <a:ext cx="1426289" cy="44133"/>
          </a:xfrm>
          <a:custGeom>
            <a:avLst/>
            <a:gdLst>
              <a:gd name="connsiteX0" fmla="*/ 0 w 1426289"/>
              <a:gd name="connsiteY0" fmla="*/ 44133 h 44133"/>
              <a:gd name="connsiteX1" fmla="*/ 266882 w 1426289"/>
              <a:gd name="connsiteY1" fmla="*/ 381 h 44133"/>
              <a:gd name="connsiteX2" fmla="*/ 437512 w 1426289"/>
              <a:gd name="connsiteY2" fmla="*/ 13507 h 44133"/>
              <a:gd name="connsiteX3" fmla="*/ 560015 w 1426289"/>
              <a:gd name="connsiteY3" fmla="*/ 13507 h 44133"/>
              <a:gd name="connsiteX4" fmla="*/ 686893 w 1426289"/>
              <a:gd name="connsiteY4" fmla="*/ 9132 h 44133"/>
              <a:gd name="connsiteX5" fmla="*/ 896899 w 1426289"/>
              <a:gd name="connsiteY5" fmla="*/ 13507 h 44133"/>
              <a:gd name="connsiteX6" fmla="*/ 945026 w 1426289"/>
              <a:gd name="connsiteY6" fmla="*/ 26632 h 44133"/>
              <a:gd name="connsiteX7" fmla="*/ 988777 w 1426289"/>
              <a:gd name="connsiteY7" fmla="*/ 17882 h 44133"/>
              <a:gd name="connsiteX8" fmla="*/ 1426289 w 1426289"/>
              <a:gd name="connsiteY8" fmla="*/ 17882 h 4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6289" h="44133">
                <a:moveTo>
                  <a:pt x="0" y="44133"/>
                </a:moveTo>
                <a:cubicBezTo>
                  <a:pt x="88961" y="29549"/>
                  <a:pt x="177299" y="10459"/>
                  <a:pt x="266882" y="381"/>
                </a:cubicBezTo>
                <a:cubicBezTo>
                  <a:pt x="291941" y="-2438"/>
                  <a:pt x="414669" y="11223"/>
                  <a:pt x="437512" y="13507"/>
                </a:cubicBezTo>
                <a:cubicBezTo>
                  <a:pt x="659595" y="-373"/>
                  <a:pt x="383148" y="13507"/>
                  <a:pt x="560015" y="13507"/>
                </a:cubicBezTo>
                <a:cubicBezTo>
                  <a:pt x="602333" y="13507"/>
                  <a:pt x="644600" y="10590"/>
                  <a:pt x="686893" y="9132"/>
                </a:cubicBezTo>
                <a:cubicBezTo>
                  <a:pt x="756895" y="10590"/>
                  <a:pt x="827042" y="8771"/>
                  <a:pt x="896899" y="13507"/>
                </a:cubicBezTo>
                <a:cubicBezTo>
                  <a:pt x="913489" y="14632"/>
                  <a:pt x="928417" y="25841"/>
                  <a:pt x="945026" y="26632"/>
                </a:cubicBezTo>
                <a:cubicBezTo>
                  <a:pt x="959882" y="27339"/>
                  <a:pt x="973907" y="18152"/>
                  <a:pt x="988777" y="17882"/>
                </a:cubicBezTo>
                <a:cubicBezTo>
                  <a:pt x="1134590" y="15231"/>
                  <a:pt x="1280452" y="17882"/>
                  <a:pt x="1426289" y="17882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F0FF54FC-7B0D-4128-A6ED-F29FE071686A}"/>
              </a:ext>
            </a:extLst>
          </p:cNvPr>
          <p:cNvSpPr/>
          <p:nvPr/>
        </p:nvSpPr>
        <p:spPr>
          <a:xfrm rot="16200000">
            <a:off x="60054" y="3449425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$0F01</a:t>
            </a:r>
          </a:p>
        </p:txBody>
      </p:sp>
      <p:sp>
        <p:nvSpPr>
          <p:cNvPr id="85" name="Obdélník 84">
            <a:extLst>
              <a:ext uri="{FF2B5EF4-FFF2-40B4-BE49-F238E27FC236}">
                <a16:creationId xmlns:a16="http://schemas.microsoft.com/office/drawing/2014/main" id="{AAF6165A-0DAC-4E3C-B5D3-ED54DCAADD58}"/>
              </a:ext>
            </a:extLst>
          </p:cNvPr>
          <p:cNvSpPr/>
          <p:nvPr/>
        </p:nvSpPr>
        <p:spPr>
          <a:xfrm rot="16200000">
            <a:off x="442526" y="3449424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$0F02</a:t>
            </a: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ADBD4E48-CEAB-43E6-B48C-F48439C129BF}"/>
              </a:ext>
            </a:extLst>
          </p:cNvPr>
          <p:cNvSpPr/>
          <p:nvPr/>
        </p:nvSpPr>
        <p:spPr>
          <a:xfrm rot="16200000">
            <a:off x="821727" y="3449423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$0F03</a:t>
            </a:r>
          </a:p>
        </p:txBody>
      </p:sp>
      <p:sp>
        <p:nvSpPr>
          <p:cNvPr id="87" name="Obdélník 86">
            <a:extLst>
              <a:ext uri="{FF2B5EF4-FFF2-40B4-BE49-F238E27FC236}">
                <a16:creationId xmlns:a16="http://schemas.microsoft.com/office/drawing/2014/main" id="{F6162630-789F-420B-ACE8-6BCE02DFC477}"/>
              </a:ext>
            </a:extLst>
          </p:cNvPr>
          <p:cNvSpPr/>
          <p:nvPr/>
        </p:nvSpPr>
        <p:spPr>
          <a:xfrm rot="16200000">
            <a:off x="1198431" y="3449816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$0F04</a:t>
            </a:r>
          </a:p>
        </p:txBody>
      </p:sp>
      <p:sp>
        <p:nvSpPr>
          <p:cNvPr id="88" name="Obdélník 87">
            <a:extLst>
              <a:ext uri="{FF2B5EF4-FFF2-40B4-BE49-F238E27FC236}">
                <a16:creationId xmlns:a16="http://schemas.microsoft.com/office/drawing/2014/main" id="{5060B3D8-A2E9-47ED-BDE0-296984527F7D}"/>
              </a:ext>
            </a:extLst>
          </p:cNvPr>
          <p:cNvSpPr/>
          <p:nvPr/>
        </p:nvSpPr>
        <p:spPr>
          <a:xfrm rot="16200000">
            <a:off x="1583399" y="3449423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$0F05</a:t>
            </a:r>
          </a:p>
        </p:txBody>
      </p:sp>
      <p:sp>
        <p:nvSpPr>
          <p:cNvPr id="89" name="Obdélník 88">
            <a:extLst>
              <a:ext uri="{FF2B5EF4-FFF2-40B4-BE49-F238E27FC236}">
                <a16:creationId xmlns:a16="http://schemas.microsoft.com/office/drawing/2014/main" id="{96046584-9B1A-4C2E-9F17-73AFBA827A7F}"/>
              </a:ext>
            </a:extLst>
          </p:cNvPr>
          <p:cNvSpPr/>
          <p:nvPr/>
        </p:nvSpPr>
        <p:spPr>
          <a:xfrm rot="16200000">
            <a:off x="4660421" y="3468676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$0108</a:t>
            </a:r>
          </a:p>
        </p:txBody>
      </p: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3750D355-BEEF-4C4F-9686-4B3B0AF547AC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464841" y="4043528"/>
            <a:ext cx="6562" cy="83085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Přímá spojnice 90">
            <a:extLst>
              <a:ext uri="{FF2B5EF4-FFF2-40B4-BE49-F238E27FC236}">
                <a16:creationId xmlns:a16="http://schemas.microsoft.com/office/drawing/2014/main" id="{C0CAD3F1-E435-411F-A480-652398194620}"/>
              </a:ext>
            </a:extLst>
          </p:cNvPr>
          <p:cNvCxnSpPr>
            <a:cxnSpLocks/>
          </p:cNvCxnSpPr>
          <p:nvPr/>
        </p:nvCxnSpPr>
        <p:spPr>
          <a:xfrm flipH="1">
            <a:off x="807720" y="4035051"/>
            <a:ext cx="50684" cy="82359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Přímá spojnice 91">
            <a:extLst>
              <a:ext uri="{FF2B5EF4-FFF2-40B4-BE49-F238E27FC236}">
                <a16:creationId xmlns:a16="http://schemas.microsoft.com/office/drawing/2014/main" id="{BF5BB84D-DC8D-4680-BEE8-1E3F249DB051}"/>
              </a:ext>
            </a:extLst>
          </p:cNvPr>
          <p:cNvCxnSpPr>
            <a:cxnSpLocks/>
          </p:cNvCxnSpPr>
          <p:nvPr/>
        </p:nvCxnSpPr>
        <p:spPr>
          <a:xfrm>
            <a:off x="1241500" y="4035051"/>
            <a:ext cx="869240" cy="86550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Přímá spojnice 92">
            <a:extLst>
              <a:ext uri="{FF2B5EF4-FFF2-40B4-BE49-F238E27FC236}">
                <a16:creationId xmlns:a16="http://schemas.microsoft.com/office/drawing/2014/main" id="{2504EFDA-2C0C-456F-B6AF-E49B7EA5AB22}"/>
              </a:ext>
            </a:extLst>
          </p:cNvPr>
          <p:cNvCxnSpPr>
            <a:cxnSpLocks/>
          </p:cNvCxnSpPr>
          <p:nvPr/>
        </p:nvCxnSpPr>
        <p:spPr>
          <a:xfrm>
            <a:off x="1634262" y="4029991"/>
            <a:ext cx="777468" cy="84389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855273B3-0BF9-4427-B73F-23B53FE8DC95}"/>
              </a:ext>
            </a:extLst>
          </p:cNvPr>
          <p:cNvCxnSpPr>
            <a:cxnSpLocks/>
          </p:cNvCxnSpPr>
          <p:nvPr/>
        </p:nvCxnSpPr>
        <p:spPr>
          <a:xfrm flipH="1">
            <a:off x="1131570" y="4038884"/>
            <a:ext cx="876114" cy="81214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Přímá spojnice 94">
            <a:extLst>
              <a:ext uri="{FF2B5EF4-FFF2-40B4-BE49-F238E27FC236}">
                <a16:creationId xmlns:a16="http://schemas.microsoft.com/office/drawing/2014/main" id="{07487E5E-ED65-43FE-808C-7704B2CBFCF7}"/>
              </a:ext>
            </a:extLst>
          </p:cNvPr>
          <p:cNvCxnSpPr>
            <a:cxnSpLocks/>
            <a:stCxn id="89" idx="1"/>
          </p:cNvCxnSpPr>
          <p:nvPr/>
        </p:nvCxnSpPr>
        <p:spPr>
          <a:xfrm>
            <a:off x="5071770" y="4062779"/>
            <a:ext cx="4286" cy="80470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Volný tvar: obrazec 95">
            <a:extLst>
              <a:ext uri="{FF2B5EF4-FFF2-40B4-BE49-F238E27FC236}">
                <a16:creationId xmlns:a16="http://schemas.microsoft.com/office/drawing/2014/main" id="{8DA0F114-41C2-436C-ABE8-9669272FCC8F}"/>
              </a:ext>
            </a:extLst>
          </p:cNvPr>
          <p:cNvSpPr/>
          <p:nvPr/>
        </p:nvSpPr>
        <p:spPr>
          <a:xfrm>
            <a:off x="2628900" y="3696594"/>
            <a:ext cx="708660" cy="1878330"/>
          </a:xfrm>
          <a:custGeom>
            <a:avLst/>
            <a:gdLst>
              <a:gd name="connsiteX0" fmla="*/ 0 w 708660"/>
              <a:gd name="connsiteY0" fmla="*/ 1878330 h 1878330"/>
              <a:gd name="connsiteX1" fmla="*/ 205740 w 708660"/>
              <a:gd name="connsiteY1" fmla="*/ 1855470 h 1878330"/>
              <a:gd name="connsiteX2" fmla="*/ 213360 w 708660"/>
              <a:gd name="connsiteY2" fmla="*/ 1844040 h 1878330"/>
              <a:gd name="connsiteX3" fmla="*/ 266700 w 708660"/>
              <a:gd name="connsiteY3" fmla="*/ 1836420 h 1878330"/>
              <a:gd name="connsiteX4" fmla="*/ 327660 w 708660"/>
              <a:gd name="connsiteY4" fmla="*/ 1809750 h 1878330"/>
              <a:gd name="connsiteX5" fmla="*/ 361950 w 708660"/>
              <a:gd name="connsiteY5" fmla="*/ 1783080 h 1878330"/>
              <a:gd name="connsiteX6" fmla="*/ 384810 w 708660"/>
              <a:gd name="connsiteY6" fmla="*/ 1748790 h 1878330"/>
              <a:gd name="connsiteX7" fmla="*/ 396240 w 708660"/>
              <a:gd name="connsiteY7" fmla="*/ 1741170 h 1878330"/>
              <a:gd name="connsiteX8" fmla="*/ 403860 w 708660"/>
              <a:gd name="connsiteY8" fmla="*/ 1714500 h 1878330"/>
              <a:gd name="connsiteX9" fmla="*/ 411480 w 708660"/>
              <a:gd name="connsiteY9" fmla="*/ 1699260 h 1878330"/>
              <a:gd name="connsiteX10" fmla="*/ 430530 w 708660"/>
              <a:gd name="connsiteY10" fmla="*/ 1664970 h 1878330"/>
              <a:gd name="connsiteX11" fmla="*/ 445770 w 708660"/>
              <a:gd name="connsiteY11" fmla="*/ 1619250 h 1878330"/>
              <a:gd name="connsiteX12" fmla="*/ 457200 w 708660"/>
              <a:gd name="connsiteY12" fmla="*/ 1592580 h 1878330"/>
              <a:gd name="connsiteX13" fmla="*/ 464820 w 708660"/>
              <a:gd name="connsiteY13" fmla="*/ 1428750 h 1878330"/>
              <a:gd name="connsiteX14" fmla="*/ 472440 w 708660"/>
              <a:gd name="connsiteY14" fmla="*/ 1352550 h 1878330"/>
              <a:gd name="connsiteX15" fmla="*/ 461010 w 708660"/>
              <a:gd name="connsiteY15" fmla="*/ 1135380 h 1878330"/>
              <a:gd name="connsiteX16" fmla="*/ 449580 w 708660"/>
              <a:gd name="connsiteY16" fmla="*/ 1066800 h 1878330"/>
              <a:gd name="connsiteX17" fmla="*/ 441960 w 708660"/>
              <a:gd name="connsiteY17" fmla="*/ 822960 h 1878330"/>
              <a:gd name="connsiteX18" fmla="*/ 426720 w 708660"/>
              <a:gd name="connsiteY18" fmla="*/ 693420 h 1878330"/>
              <a:gd name="connsiteX19" fmla="*/ 407670 w 708660"/>
              <a:gd name="connsiteY19" fmla="*/ 491490 h 1878330"/>
              <a:gd name="connsiteX20" fmla="*/ 388620 w 708660"/>
              <a:gd name="connsiteY20" fmla="*/ 396240 h 1878330"/>
              <a:gd name="connsiteX21" fmla="*/ 381000 w 708660"/>
              <a:gd name="connsiteY21" fmla="*/ 240030 h 1878330"/>
              <a:gd name="connsiteX22" fmla="*/ 384810 w 708660"/>
              <a:gd name="connsiteY22" fmla="*/ 190500 h 1878330"/>
              <a:gd name="connsiteX23" fmla="*/ 411480 w 708660"/>
              <a:gd name="connsiteY23" fmla="*/ 76200 h 1878330"/>
              <a:gd name="connsiteX24" fmla="*/ 422910 w 708660"/>
              <a:gd name="connsiteY24" fmla="*/ 49530 h 1878330"/>
              <a:gd name="connsiteX25" fmla="*/ 445770 w 708660"/>
              <a:gd name="connsiteY25" fmla="*/ 15240 h 1878330"/>
              <a:gd name="connsiteX26" fmla="*/ 480060 w 708660"/>
              <a:gd name="connsiteY26" fmla="*/ 0 h 1878330"/>
              <a:gd name="connsiteX27" fmla="*/ 586740 w 708660"/>
              <a:gd name="connsiteY27" fmla="*/ 3810 h 1878330"/>
              <a:gd name="connsiteX28" fmla="*/ 662940 w 708660"/>
              <a:gd name="connsiteY28" fmla="*/ 7620 h 1878330"/>
              <a:gd name="connsiteX29" fmla="*/ 708660 w 708660"/>
              <a:gd name="connsiteY29" fmla="*/ 11430 h 187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8660" h="1878330">
                <a:moveTo>
                  <a:pt x="0" y="1878330"/>
                </a:moveTo>
                <a:cubicBezTo>
                  <a:pt x="68580" y="1870710"/>
                  <a:pt x="137612" y="1866419"/>
                  <a:pt x="205740" y="1855470"/>
                </a:cubicBezTo>
                <a:cubicBezTo>
                  <a:pt x="210261" y="1854743"/>
                  <a:pt x="208989" y="1845406"/>
                  <a:pt x="213360" y="1844040"/>
                </a:cubicBezTo>
                <a:cubicBezTo>
                  <a:pt x="230503" y="1838683"/>
                  <a:pt x="248920" y="1838960"/>
                  <a:pt x="266700" y="1836420"/>
                </a:cubicBezTo>
                <a:cubicBezTo>
                  <a:pt x="287540" y="1829473"/>
                  <a:pt x="309953" y="1823522"/>
                  <a:pt x="327660" y="1809750"/>
                </a:cubicBezTo>
                <a:cubicBezTo>
                  <a:pt x="373732" y="1773916"/>
                  <a:pt x="310356" y="1814036"/>
                  <a:pt x="361950" y="1783080"/>
                </a:cubicBezTo>
                <a:cubicBezTo>
                  <a:pt x="369926" y="1767128"/>
                  <a:pt x="370719" y="1762881"/>
                  <a:pt x="384810" y="1748790"/>
                </a:cubicBezTo>
                <a:cubicBezTo>
                  <a:pt x="388048" y="1745552"/>
                  <a:pt x="392430" y="1743710"/>
                  <a:pt x="396240" y="1741170"/>
                </a:cubicBezTo>
                <a:cubicBezTo>
                  <a:pt x="398780" y="1732280"/>
                  <a:pt x="400700" y="1723189"/>
                  <a:pt x="403860" y="1714500"/>
                </a:cubicBezTo>
                <a:cubicBezTo>
                  <a:pt x="405801" y="1709162"/>
                  <a:pt x="408722" y="1704225"/>
                  <a:pt x="411480" y="1699260"/>
                </a:cubicBezTo>
                <a:cubicBezTo>
                  <a:pt x="422166" y="1680025"/>
                  <a:pt x="422410" y="1683240"/>
                  <a:pt x="430530" y="1664970"/>
                </a:cubicBezTo>
                <a:cubicBezTo>
                  <a:pt x="445502" y="1631283"/>
                  <a:pt x="430974" y="1660678"/>
                  <a:pt x="445770" y="1619250"/>
                </a:cubicBezTo>
                <a:cubicBezTo>
                  <a:pt x="449023" y="1610141"/>
                  <a:pt x="453390" y="1601470"/>
                  <a:pt x="457200" y="1592580"/>
                </a:cubicBezTo>
                <a:cubicBezTo>
                  <a:pt x="459740" y="1537970"/>
                  <a:pt x="461356" y="1483309"/>
                  <a:pt x="464820" y="1428750"/>
                </a:cubicBezTo>
                <a:cubicBezTo>
                  <a:pt x="466437" y="1403275"/>
                  <a:pt x="471949" y="1378072"/>
                  <a:pt x="472440" y="1352550"/>
                </a:cubicBezTo>
                <a:cubicBezTo>
                  <a:pt x="473403" y="1302476"/>
                  <a:pt x="467354" y="1189939"/>
                  <a:pt x="461010" y="1135380"/>
                </a:cubicBezTo>
                <a:cubicBezTo>
                  <a:pt x="458333" y="1112360"/>
                  <a:pt x="453390" y="1089660"/>
                  <a:pt x="449580" y="1066800"/>
                </a:cubicBezTo>
                <a:cubicBezTo>
                  <a:pt x="447040" y="985520"/>
                  <a:pt x="445783" y="904190"/>
                  <a:pt x="441960" y="822960"/>
                </a:cubicBezTo>
                <a:cubicBezTo>
                  <a:pt x="439464" y="769922"/>
                  <a:pt x="434231" y="742244"/>
                  <a:pt x="426720" y="693420"/>
                </a:cubicBezTo>
                <a:cubicBezTo>
                  <a:pt x="405949" y="409556"/>
                  <a:pt x="426304" y="621925"/>
                  <a:pt x="407670" y="491490"/>
                </a:cubicBezTo>
                <a:cubicBezTo>
                  <a:pt x="396277" y="411739"/>
                  <a:pt x="407866" y="453979"/>
                  <a:pt x="388620" y="396240"/>
                </a:cubicBezTo>
                <a:cubicBezTo>
                  <a:pt x="386080" y="344170"/>
                  <a:pt x="381965" y="292153"/>
                  <a:pt x="381000" y="240030"/>
                </a:cubicBezTo>
                <a:cubicBezTo>
                  <a:pt x="380693" y="223474"/>
                  <a:pt x="382088" y="206833"/>
                  <a:pt x="384810" y="190500"/>
                </a:cubicBezTo>
                <a:cubicBezTo>
                  <a:pt x="385433" y="186760"/>
                  <a:pt x="401955" y="102870"/>
                  <a:pt x="411480" y="76200"/>
                </a:cubicBezTo>
                <a:cubicBezTo>
                  <a:pt x="414733" y="67091"/>
                  <a:pt x="418908" y="58335"/>
                  <a:pt x="422910" y="49530"/>
                </a:cubicBezTo>
                <a:cubicBezTo>
                  <a:pt x="429557" y="34907"/>
                  <a:pt x="433582" y="27428"/>
                  <a:pt x="445770" y="15240"/>
                </a:cubicBezTo>
                <a:cubicBezTo>
                  <a:pt x="454827" y="6183"/>
                  <a:pt x="468742" y="3773"/>
                  <a:pt x="480060" y="0"/>
                </a:cubicBezTo>
                <a:cubicBezTo>
                  <a:pt x="515620" y="1270"/>
                  <a:pt x="551262" y="1081"/>
                  <a:pt x="586740" y="3810"/>
                </a:cubicBezTo>
                <a:cubicBezTo>
                  <a:pt x="669656" y="10188"/>
                  <a:pt x="590489" y="15670"/>
                  <a:pt x="662940" y="7620"/>
                </a:cubicBezTo>
                <a:cubicBezTo>
                  <a:pt x="701017" y="11851"/>
                  <a:pt x="685730" y="11430"/>
                  <a:pt x="708660" y="11430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97" name="Obdélník 96">
            <a:extLst>
              <a:ext uri="{FF2B5EF4-FFF2-40B4-BE49-F238E27FC236}">
                <a16:creationId xmlns:a16="http://schemas.microsoft.com/office/drawing/2014/main" id="{3521EC45-EE11-4BDC-8CBE-D16AE4831EB7}"/>
              </a:ext>
            </a:extLst>
          </p:cNvPr>
          <p:cNvSpPr/>
          <p:nvPr/>
        </p:nvSpPr>
        <p:spPr>
          <a:xfrm rot="16200000">
            <a:off x="2192821" y="3449422"/>
            <a:ext cx="822697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$0F0A</a:t>
            </a:r>
          </a:p>
        </p:txBody>
      </p:sp>
      <p:sp>
        <p:nvSpPr>
          <p:cNvPr id="98" name="Obdélník: se zakulacenými rohy 97">
            <a:extLst>
              <a:ext uri="{FF2B5EF4-FFF2-40B4-BE49-F238E27FC236}">
                <a16:creationId xmlns:a16="http://schemas.microsoft.com/office/drawing/2014/main" id="{04DB1076-DD79-42AB-AE31-15C1FA89D178}"/>
              </a:ext>
            </a:extLst>
          </p:cNvPr>
          <p:cNvSpPr/>
          <p:nvPr/>
        </p:nvSpPr>
        <p:spPr>
          <a:xfrm rot="19094159">
            <a:off x="2493091" y="6202556"/>
            <a:ext cx="745227" cy="366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TEMP1</a:t>
            </a:r>
          </a:p>
        </p:txBody>
      </p:sp>
      <p:sp>
        <p:nvSpPr>
          <p:cNvPr id="99" name="Volný tvar: obrazec 98">
            <a:extLst>
              <a:ext uri="{FF2B5EF4-FFF2-40B4-BE49-F238E27FC236}">
                <a16:creationId xmlns:a16="http://schemas.microsoft.com/office/drawing/2014/main" id="{7131FFB7-7203-4716-9E14-50523062D792}"/>
              </a:ext>
            </a:extLst>
          </p:cNvPr>
          <p:cNvSpPr/>
          <p:nvPr/>
        </p:nvSpPr>
        <p:spPr>
          <a:xfrm>
            <a:off x="2615595" y="5507582"/>
            <a:ext cx="1190033" cy="761271"/>
          </a:xfrm>
          <a:custGeom>
            <a:avLst/>
            <a:gdLst>
              <a:gd name="connsiteX0" fmla="*/ 0 w 1190033"/>
              <a:gd name="connsiteY0" fmla="*/ 761271 h 761271"/>
              <a:gd name="connsiteX1" fmla="*/ 393761 w 1190033"/>
              <a:gd name="connsiteY1" fmla="*/ 726270 h 761271"/>
              <a:gd name="connsiteX2" fmla="*/ 441888 w 1190033"/>
              <a:gd name="connsiteY2" fmla="*/ 708769 h 761271"/>
              <a:gd name="connsiteX3" fmla="*/ 485639 w 1190033"/>
              <a:gd name="connsiteY3" fmla="*/ 669393 h 761271"/>
              <a:gd name="connsiteX4" fmla="*/ 494389 w 1190033"/>
              <a:gd name="connsiteY4" fmla="*/ 656268 h 761271"/>
              <a:gd name="connsiteX5" fmla="*/ 511889 w 1190033"/>
              <a:gd name="connsiteY5" fmla="*/ 616892 h 761271"/>
              <a:gd name="connsiteX6" fmla="*/ 525015 w 1190033"/>
              <a:gd name="connsiteY6" fmla="*/ 560015 h 761271"/>
              <a:gd name="connsiteX7" fmla="*/ 533765 w 1190033"/>
              <a:gd name="connsiteY7" fmla="*/ 529389 h 761271"/>
              <a:gd name="connsiteX8" fmla="*/ 529390 w 1190033"/>
              <a:gd name="connsiteY8" fmla="*/ 380635 h 761271"/>
              <a:gd name="connsiteX9" fmla="*/ 516265 w 1190033"/>
              <a:gd name="connsiteY9" fmla="*/ 341259 h 761271"/>
              <a:gd name="connsiteX10" fmla="*/ 507514 w 1190033"/>
              <a:gd name="connsiteY10" fmla="*/ 288758 h 761271"/>
              <a:gd name="connsiteX11" fmla="*/ 525015 w 1190033"/>
              <a:gd name="connsiteY11" fmla="*/ 131253 h 761271"/>
              <a:gd name="connsiteX12" fmla="*/ 551266 w 1190033"/>
              <a:gd name="connsiteY12" fmla="*/ 61252 h 761271"/>
              <a:gd name="connsiteX13" fmla="*/ 564391 w 1190033"/>
              <a:gd name="connsiteY13" fmla="*/ 52501 h 761271"/>
              <a:gd name="connsiteX14" fmla="*/ 573141 w 1190033"/>
              <a:gd name="connsiteY14" fmla="*/ 39376 h 761271"/>
              <a:gd name="connsiteX15" fmla="*/ 581891 w 1190033"/>
              <a:gd name="connsiteY15" fmla="*/ 21875 h 761271"/>
              <a:gd name="connsiteX16" fmla="*/ 621267 w 1190033"/>
              <a:gd name="connsiteY16" fmla="*/ 0 h 761271"/>
              <a:gd name="connsiteX17" fmla="*/ 673769 w 1190033"/>
              <a:gd name="connsiteY17" fmla="*/ 4375 h 761271"/>
              <a:gd name="connsiteX18" fmla="*/ 853149 w 1190033"/>
              <a:gd name="connsiteY18" fmla="*/ 17500 h 761271"/>
              <a:gd name="connsiteX19" fmla="*/ 892525 w 1190033"/>
              <a:gd name="connsiteY19" fmla="*/ 26251 h 761271"/>
              <a:gd name="connsiteX20" fmla="*/ 923151 w 1190033"/>
              <a:gd name="connsiteY20" fmla="*/ 48126 h 761271"/>
              <a:gd name="connsiteX21" fmla="*/ 940651 w 1190033"/>
              <a:gd name="connsiteY21" fmla="*/ 56876 h 761271"/>
              <a:gd name="connsiteX22" fmla="*/ 993153 w 1190033"/>
              <a:gd name="connsiteY22" fmla="*/ 74377 h 761271"/>
              <a:gd name="connsiteX23" fmla="*/ 1041279 w 1190033"/>
              <a:gd name="connsiteY23" fmla="*/ 70002 h 761271"/>
              <a:gd name="connsiteX24" fmla="*/ 1102531 w 1190033"/>
              <a:gd name="connsiteY24" fmla="*/ 61252 h 761271"/>
              <a:gd name="connsiteX25" fmla="*/ 1190033 w 1190033"/>
              <a:gd name="connsiteY25" fmla="*/ 61252 h 76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90033" h="761271">
                <a:moveTo>
                  <a:pt x="0" y="761271"/>
                </a:moveTo>
                <a:cubicBezTo>
                  <a:pt x="168835" y="753711"/>
                  <a:pt x="253214" y="766430"/>
                  <a:pt x="393761" y="726270"/>
                </a:cubicBezTo>
                <a:cubicBezTo>
                  <a:pt x="430658" y="715727"/>
                  <a:pt x="414891" y="722267"/>
                  <a:pt x="441888" y="708769"/>
                </a:cubicBezTo>
                <a:cubicBezTo>
                  <a:pt x="476231" y="674425"/>
                  <a:pt x="460500" y="686151"/>
                  <a:pt x="485639" y="669393"/>
                </a:cubicBezTo>
                <a:cubicBezTo>
                  <a:pt x="488556" y="665018"/>
                  <a:pt x="492254" y="661073"/>
                  <a:pt x="494389" y="656268"/>
                </a:cubicBezTo>
                <a:cubicBezTo>
                  <a:pt x="515214" y="609410"/>
                  <a:pt x="492087" y="646595"/>
                  <a:pt x="511889" y="616892"/>
                </a:cubicBezTo>
                <a:cubicBezTo>
                  <a:pt x="516264" y="597933"/>
                  <a:pt x="520296" y="578891"/>
                  <a:pt x="525015" y="560015"/>
                </a:cubicBezTo>
                <a:cubicBezTo>
                  <a:pt x="527590" y="549715"/>
                  <a:pt x="533506" y="540003"/>
                  <a:pt x="533765" y="529389"/>
                </a:cubicBezTo>
                <a:cubicBezTo>
                  <a:pt x="534975" y="479798"/>
                  <a:pt x="533985" y="430028"/>
                  <a:pt x="529390" y="380635"/>
                </a:cubicBezTo>
                <a:cubicBezTo>
                  <a:pt x="528109" y="366859"/>
                  <a:pt x="519470" y="354718"/>
                  <a:pt x="516265" y="341259"/>
                </a:cubicBezTo>
                <a:cubicBezTo>
                  <a:pt x="512156" y="324000"/>
                  <a:pt x="510431" y="306258"/>
                  <a:pt x="507514" y="288758"/>
                </a:cubicBezTo>
                <a:cubicBezTo>
                  <a:pt x="513279" y="133094"/>
                  <a:pt x="499120" y="216336"/>
                  <a:pt x="525015" y="131253"/>
                </a:cubicBezTo>
                <a:cubicBezTo>
                  <a:pt x="535418" y="97073"/>
                  <a:pt x="529098" y="78986"/>
                  <a:pt x="551266" y="61252"/>
                </a:cubicBezTo>
                <a:cubicBezTo>
                  <a:pt x="555372" y="57967"/>
                  <a:pt x="560016" y="55418"/>
                  <a:pt x="564391" y="52501"/>
                </a:cubicBezTo>
                <a:cubicBezTo>
                  <a:pt x="567308" y="48126"/>
                  <a:pt x="570532" y="43941"/>
                  <a:pt x="573141" y="39376"/>
                </a:cubicBezTo>
                <a:cubicBezTo>
                  <a:pt x="576377" y="33713"/>
                  <a:pt x="577279" y="26487"/>
                  <a:pt x="581891" y="21875"/>
                </a:cubicBezTo>
                <a:cubicBezTo>
                  <a:pt x="587383" y="16383"/>
                  <a:pt x="613016" y="4126"/>
                  <a:pt x="621267" y="0"/>
                </a:cubicBezTo>
                <a:lnTo>
                  <a:pt x="673769" y="4375"/>
                </a:lnTo>
                <a:cubicBezTo>
                  <a:pt x="733552" y="8887"/>
                  <a:pt x="793493" y="11534"/>
                  <a:pt x="853149" y="17500"/>
                </a:cubicBezTo>
                <a:cubicBezTo>
                  <a:pt x="866528" y="18838"/>
                  <a:pt x="879400" y="23334"/>
                  <a:pt x="892525" y="26251"/>
                </a:cubicBezTo>
                <a:cubicBezTo>
                  <a:pt x="940486" y="50232"/>
                  <a:pt x="881765" y="18565"/>
                  <a:pt x="923151" y="48126"/>
                </a:cubicBezTo>
                <a:cubicBezTo>
                  <a:pt x="928458" y="51917"/>
                  <a:pt x="934691" y="54227"/>
                  <a:pt x="940651" y="56876"/>
                </a:cubicBezTo>
                <a:cubicBezTo>
                  <a:pt x="963503" y="67033"/>
                  <a:pt x="966982" y="66900"/>
                  <a:pt x="993153" y="74377"/>
                </a:cubicBezTo>
                <a:cubicBezTo>
                  <a:pt x="1009195" y="72919"/>
                  <a:pt x="1025286" y="71921"/>
                  <a:pt x="1041279" y="70002"/>
                </a:cubicBezTo>
                <a:cubicBezTo>
                  <a:pt x="1061757" y="67545"/>
                  <a:pt x="1081942" y="62463"/>
                  <a:pt x="1102531" y="61252"/>
                </a:cubicBezTo>
                <a:cubicBezTo>
                  <a:pt x="1131648" y="59539"/>
                  <a:pt x="1160866" y="61252"/>
                  <a:pt x="1190033" y="61252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100" name="Obdélník: se zakulacenými rohy 99">
            <a:extLst>
              <a:ext uri="{FF2B5EF4-FFF2-40B4-BE49-F238E27FC236}">
                <a16:creationId xmlns:a16="http://schemas.microsoft.com/office/drawing/2014/main" id="{6D2D74F7-5144-4881-920A-392539440BEF}"/>
              </a:ext>
            </a:extLst>
          </p:cNvPr>
          <p:cNvSpPr/>
          <p:nvPr/>
        </p:nvSpPr>
        <p:spPr>
          <a:xfrm rot="19094159">
            <a:off x="5136295" y="2932607"/>
            <a:ext cx="745227" cy="366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TEMP2</a:t>
            </a:r>
          </a:p>
        </p:txBody>
      </p:sp>
      <p:sp>
        <p:nvSpPr>
          <p:cNvPr id="101" name="Obdélník: se zakulacenými rohy 100">
            <a:extLst>
              <a:ext uri="{FF2B5EF4-FFF2-40B4-BE49-F238E27FC236}">
                <a16:creationId xmlns:a16="http://schemas.microsoft.com/office/drawing/2014/main" id="{4FCACF60-4321-4523-8C0D-64FE5998CBA8}"/>
              </a:ext>
            </a:extLst>
          </p:cNvPr>
          <p:cNvSpPr/>
          <p:nvPr/>
        </p:nvSpPr>
        <p:spPr>
          <a:xfrm rot="19094159">
            <a:off x="2781553" y="3110532"/>
            <a:ext cx="349773" cy="366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b="1" dirty="0"/>
              <a:t>r</a:t>
            </a:r>
          </a:p>
        </p:txBody>
      </p:sp>
      <p:sp>
        <p:nvSpPr>
          <p:cNvPr id="102" name="Volný tvar: obrazec 101">
            <a:extLst>
              <a:ext uri="{FF2B5EF4-FFF2-40B4-BE49-F238E27FC236}">
                <a16:creationId xmlns:a16="http://schemas.microsoft.com/office/drawing/2014/main" id="{5E9018E3-B1FC-466F-9744-72B4C677201D}"/>
              </a:ext>
            </a:extLst>
          </p:cNvPr>
          <p:cNvSpPr/>
          <p:nvPr/>
        </p:nvSpPr>
        <p:spPr>
          <a:xfrm>
            <a:off x="2738342" y="3084137"/>
            <a:ext cx="3376831" cy="2533800"/>
          </a:xfrm>
          <a:custGeom>
            <a:avLst/>
            <a:gdLst>
              <a:gd name="connsiteX0" fmla="*/ 2848071 w 3376831"/>
              <a:gd name="connsiteY0" fmla="*/ 2509837 h 2533800"/>
              <a:gd name="connsiteX1" fmla="*/ 2876646 w 3376831"/>
              <a:gd name="connsiteY1" fmla="*/ 2519362 h 2533800"/>
              <a:gd name="connsiteX2" fmla="*/ 2895696 w 3376831"/>
              <a:gd name="connsiteY2" fmla="*/ 2533650 h 2533800"/>
              <a:gd name="connsiteX3" fmla="*/ 2986183 w 3376831"/>
              <a:gd name="connsiteY3" fmla="*/ 2524125 h 2533800"/>
              <a:gd name="connsiteX4" fmla="*/ 3062383 w 3376831"/>
              <a:gd name="connsiteY4" fmla="*/ 2505075 h 2533800"/>
              <a:gd name="connsiteX5" fmla="*/ 3105246 w 3376831"/>
              <a:gd name="connsiteY5" fmla="*/ 2481262 h 2533800"/>
              <a:gd name="connsiteX6" fmla="*/ 3138583 w 3376831"/>
              <a:gd name="connsiteY6" fmla="*/ 2462212 h 2533800"/>
              <a:gd name="connsiteX7" fmla="*/ 3157633 w 3376831"/>
              <a:gd name="connsiteY7" fmla="*/ 2447925 h 2533800"/>
              <a:gd name="connsiteX8" fmla="*/ 3181446 w 3376831"/>
              <a:gd name="connsiteY8" fmla="*/ 2438400 h 2533800"/>
              <a:gd name="connsiteX9" fmla="*/ 3200496 w 3376831"/>
              <a:gd name="connsiteY9" fmla="*/ 2428875 h 2533800"/>
              <a:gd name="connsiteX10" fmla="*/ 3243358 w 3376831"/>
              <a:gd name="connsiteY10" fmla="*/ 2386012 h 2533800"/>
              <a:gd name="connsiteX11" fmla="*/ 3276696 w 3376831"/>
              <a:gd name="connsiteY11" fmla="*/ 2343150 h 2533800"/>
              <a:gd name="connsiteX12" fmla="*/ 3300508 w 3376831"/>
              <a:gd name="connsiteY12" fmla="*/ 2286000 h 2533800"/>
              <a:gd name="connsiteX13" fmla="*/ 3310033 w 3376831"/>
              <a:gd name="connsiteY13" fmla="*/ 2266950 h 2533800"/>
              <a:gd name="connsiteX14" fmla="*/ 3329083 w 3376831"/>
              <a:gd name="connsiteY14" fmla="*/ 2209800 h 2533800"/>
              <a:gd name="connsiteX15" fmla="*/ 3343371 w 3376831"/>
              <a:gd name="connsiteY15" fmla="*/ 2114550 h 2533800"/>
              <a:gd name="connsiteX16" fmla="*/ 3362421 w 3376831"/>
              <a:gd name="connsiteY16" fmla="*/ 1943100 h 2533800"/>
              <a:gd name="connsiteX17" fmla="*/ 3357658 w 3376831"/>
              <a:gd name="connsiteY17" fmla="*/ 1895475 h 2533800"/>
              <a:gd name="connsiteX18" fmla="*/ 3362421 w 3376831"/>
              <a:gd name="connsiteY18" fmla="*/ 1876425 h 2533800"/>
              <a:gd name="connsiteX19" fmla="*/ 3357658 w 3376831"/>
              <a:gd name="connsiteY19" fmla="*/ 1833562 h 2533800"/>
              <a:gd name="connsiteX20" fmla="*/ 3362421 w 3376831"/>
              <a:gd name="connsiteY20" fmla="*/ 1657350 h 2533800"/>
              <a:gd name="connsiteX21" fmla="*/ 3376708 w 3376831"/>
              <a:gd name="connsiteY21" fmla="*/ 1581150 h 2533800"/>
              <a:gd name="connsiteX22" fmla="*/ 3357658 w 3376831"/>
              <a:gd name="connsiteY22" fmla="*/ 1333500 h 2533800"/>
              <a:gd name="connsiteX23" fmla="*/ 3348133 w 3376831"/>
              <a:gd name="connsiteY23" fmla="*/ 1281112 h 2533800"/>
              <a:gd name="connsiteX24" fmla="*/ 3348133 w 3376831"/>
              <a:gd name="connsiteY24" fmla="*/ 1181100 h 2533800"/>
              <a:gd name="connsiteX25" fmla="*/ 3352896 w 3376831"/>
              <a:gd name="connsiteY25" fmla="*/ 942975 h 2533800"/>
              <a:gd name="connsiteX26" fmla="*/ 3348133 w 3376831"/>
              <a:gd name="connsiteY26" fmla="*/ 423862 h 2533800"/>
              <a:gd name="connsiteX27" fmla="*/ 3324321 w 3376831"/>
              <a:gd name="connsiteY27" fmla="*/ 252412 h 2533800"/>
              <a:gd name="connsiteX28" fmla="*/ 3290983 w 3376831"/>
              <a:gd name="connsiteY28" fmla="*/ 195262 h 2533800"/>
              <a:gd name="connsiteX29" fmla="*/ 3281458 w 3376831"/>
              <a:gd name="connsiteY29" fmla="*/ 176212 h 2533800"/>
              <a:gd name="connsiteX30" fmla="*/ 3262408 w 3376831"/>
              <a:gd name="connsiteY30" fmla="*/ 109537 h 2533800"/>
              <a:gd name="connsiteX31" fmla="*/ 3248121 w 3376831"/>
              <a:gd name="connsiteY31" fmla="*/ 100012 h 2533800"/>
              <a:gd name="connsiteX32" fmla="*/ 3214783 w 3376831"/>
              <a:gd name="connsiteY32" fmla="*/ 76200 h 2533800"/>
              <a:gd name="connsiteX33" fmla="*/ 3205258 w 3376831"/>
              <a:gd name="connsiteY33" fmla="*/ 57150 h 2533800"/>
              <a:gd name="connsiteX34" fmla="*/ 3162396 w 3376831"/>
              <a:gd name="connsiteY34" fmla="*/ 33337 h 2533800"/>
              <a:gd name="connsiteX35" fmla="*/ 3143346 w 3376831"/>
              <a:gd name="connsiteY35" fmla="*/ 23812 h 2533800"/>
              <a:gd name="connsiteX36" fmla="*/ 3119533 w 3376831"/>
              <a:gd name="connsiteY36" fmla="*/ 9525 h 2533800"/>
              <a:gd name="connsiteX37" fmla="*/ 3024283 w 3376831"/>
              <a:gd name="connsiteY37" fmla="*/ 0 h 2533800"/>
              <a:gd name="connsiteX38" fmla="*/ 2462308 w 3376831"/>
              <a:gd name="connsiteY38" fmla="*/ 19050 h 2533800"/>
              <a:gd name="connsiteX39" fmla="*/ 2333721 w 3376831"/>
              <a:gd name="connsiteY39" fmla="*/ 28575 h 2533800"/>
              <a:gd name="connsiteX40" fmla="*/ 1900333 w 3376831"/>
              <a:gd name="connsiteY40" fmla="*/ 28575 h 2533800"/>
              <a:gd name="connsiteX41" fmla="*/ 1781271 w 3376831"/>
              <a:gd name="connsiteY41" fmla="*/ 38100 h 2533800"/>
              <a:gd name="connsiteX42" fmla="*/ 1571721 w 3376831"/>
              <a:gd name="connsiteY42" fmla="*/ 33337 h 2533800"/>
              <a:gd name="connsiteX43" fmla="*/ 1500283 w 3376831"/>
              <a:gd name="connsiteY43" fmla="*/ 38100 h 2533800"/>
              <a:gd name="connsiteX44" fmla="*/ 1324071 w 3376831"/>
              <a:gd name="connsiteY44" fmla="*/ 33337 h 2533800"/>
              <a:gd name="connsiteX45" fmla="*/ 1247871 w 3376831"/>
              <a:gd name="connsiteY45" fmla="*/ 38100 h 2533800"/>
              <a:gd name="connsiteX46" fmla="*/ 1162146 w 3376831"/>
              <a:gd name="connsiteY46" fmla="*/ 33337 h 2533800"/>
              <a:gd name="connsiteX47" fmla="*/ 871633 w 3376831"/>
              <a:gd name="connsiteY47" fmla="*/ 52387 h 2533800"/>
              <a:gd name="connsiteX48" fmla="*/ 576358 w 3376831"/>
              <a:gd name="connsiteY48" fmla="*/ 71437 h 2533800"/>
              <a:gd name="connsiteX49" fmla="*/ 523971 w 3376831"/>
              <a:gd name="connsiteY49" fmla="*/ 80962 h 2533800"/>
              <a:gd name="connsiteX50" fmla="*/ 490633 w 3376831"/>
              <a:gd name="connsiteY50" fmla="*/ 95250 h 2533800"/>
              <a:gd name="connsiteX51" fmla="*/ 404908 w 3376831"/>
              <a:gd name="connsiteY51" fmla="*/ 114300 h 2533800"/>
              <a:gd name="connsiteX52" fmla="*/ 362046 w 3376831"/>
              <a:gd name="connsiteY52" fmla="*/ 138112 h 2533800"/>
              <a:gd name="connsiteX53" fmla="*/ 314421 w 3376831"/>
              <a:gd name="connsiteY53" fmla="*/ 157162 h 2533800"/>
              <a:gd name="connsiteX54" fmla="*/ 295371 w 3376831"/>
              <a:gd name="connsiteY54" fmla="*/ 171450 h 2533800"/>
              <a:gd name="connsiteX55" fmla="*/ 271558 w 3376831"/>
              <a:gd name="connsiteY55" fmla="*/ 180975 h 2533800"/>
              <a:gd name="connsiteX56" fmla="*/ 252508 w 3376831"/>
              <a:gd name="connsiteY56" fmla="*/ 190500 h 2533800"/>
              <a:gd name="connsiteX57" fmla="*/ 228696 w 3376831"/>
              <a:gd name="connsiteY57" fmla="*/ 200025 h 2533800"/>
              <a:gd name="connsiteX58" fmla="*/ 209646 w 3376831"/>
              <a:gd name="connsiteY58" fmla="*/ 214312 h 2533800"/>
              <a:gd name="connsiteX59" fmla="*/ 185833 w 3376831"/>
              <a:gd name="connsiteY59" fmla="*/ 223837 h 2533800"/>
              <a:gd name="connsiteX60" fmla="*/ 166783 w 3376831"/>
              <a:gd name="connsiteY60" fmla="*/ 233362 h 2533800"/>
              <a:gd name="connsiteX61" fmla="*/ 152496 w 3376831"/>
              <a:gd name="connsiteY61" fmla="*/ 247650 h 2533800"/>
              <a:gd name="connsiteX62" fmla="*/ 109633 w 3376831"/>
              <a:gd name="connsiteY62" fmla="*/ 266700 h 2533800"/>
              <a:gd name="connsiteX63" fmla="*/ 100108 w 3376831"/>
              <a:gd name="connsiteY63" fmla="*/ 290512 h 2533800"/>
              <a:gd name="connsiteX64" fmla="*/ 76296 w 3376831"/>
              <a:gd name="connsiteY64" fmla="*/ 300037 h 2533800"/>
              <a:gd name="connsiteX65" fmla="*/ 33433 w 3376831"/>
              <a:gd name="connsiteY65" fmla="*/ 319087 h 2533800"/>
              <a:gd name="connsiteX66" fmla="*/ 23908 w 3376831"/>
              <a:gd name="connsiteY66" fmla="*/ 333375 h 2533800"/>
              <a:gd name="connsiteX67" fmla="*/ 96 w 3376831"/>
              <a:gd name="connsiteY67" fmla="*/ 352425 h 25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76831" h="2533800">
                <a:moveTo>
                  <a:pt x="2848071" y="2509837"/>
                </a:moveTo>
                <a:cubicBezTo>
                  <a:pt x="2857596" y="2513012"/>
                  <a:pt x="2867666" y="2514872"/>
                  <a:pt x="2876646" y="2519362"/>
                </a:cubicBezTo>
                <a:cubicBezTo>
                  <a:pt x="2883746" y="2522912"/>
                  <a:pt x="2887766" y="2533305"/>
                  <a:pt x="2895696" y="2533650"/>
                </a:cubicBezTo>
                <a:cubicBezTo>
                  <a:pt x="2925996" y="2534968"/>
                  <a:pt x="2956021" y="2527300"/>
                  <a:pt x="2986183" y="2524125"/>
                </a:cubicBezTo>
                <a:cubicBezTo>
                  <a:pt x="3007245" y="2519445"/>
                  <a:pt x="3041095" y="2512816"/>
                  <a:pt x="3062383" y="2505075"/>
                </a:cubicBezTo>
                <a:cubicBezTo>
                  <a:pt x="3075606" y="2500267"/>
                  <a:pt x="3093739" y="2487655"/>
                  <a:pt x="3105246" y="2481262"/>
                </a:cubicBezTo>
                <a:cubicBezTo>
                  <a:pt x="3130365" y="2467307"/>
                  <a:pt x="3117623" y="2477183"/>
                  <a:pt x="3138583" y="2462212"/>
                </a:cubicBezTo>
                <a:cubicBezTo>
                  <a:pt x="3145042" y="2457598"/>
                  <a:pt x="3150694" y="2451780"/>
                  <a:pt x="3157633" y="2447925"/>
                </a:cubicBezTo>
                <a:cubicBezTo>
                  <a:pt x="3165106" y="2443773"/>
                  <a:pt x="3173634" y="2441872"/>
                  <a:pt x="3181446" y="2438400"/>
                </a:cubicBezTo>
                <a:cubicBezTo>
                  <a:pt x="3187934" y="2435517"/>
                  <a:pt x="3194146" y="2432050"/>
                  <a:pt x="3200496" y="2428875"/>
                </a:cubicBezTo>
                <a:cubicBezTo>
                  <a:pt x="3214783" y="2414587"/>
                  <a:pt x="3232962" y="2403338"/>
                  <a:pt x="3243358" y="2386012"/>
                </a:cubicBezTo>
                <a:cubicBezTo>
                  <a:pt x="3262266" y="2354500"/>
                  <a:pt x="3251101" y="2368745"/>
                  <a:pt x="3276696" y="2343150"/>
                </a:cubicBezTo>
                <a:cubicBezTo>
                  <a:pt x="3284633" y="2324100"/>
                  <a:pt x="3291279" y="2304459"/>
                  <a:pt x="3300508" y="2286000"/>
                </a:cubicBezTo>
                <a:cubicBezTo>
                  <a:pt x="3303683" y="2279650"/>
                  <a:pt x="3307150" y="2273438"/>
                  <a:pt x="3310033" y="2266950"/>
                </a:cubicBezTo>
                <a:cubicBezTo>
                  <a:pt x="3317455" y="2250249"/>
                  <a:pt x="3325854" y="2227236"/>
                  <a:pt x="3329083" y="2209800"/>
                </a:cubicBezTo>
                <a:cubicBezTo>
                  <a:pt x="3334929" y="2178232"/>
                  <a:pt x="3339389" y="2146407"/>
                  <a:pt x="3343371" y="2114550"/>
                </a:cubicBezTo>
                <a:cubicBezTo>
                  <a:pt x="3350503" y="2057492"/>
                  <a:pt x="3362421" y="1943100"/>
                  <a:pt x="3362421" y="1943100"/>
                </a:cubicBezTo>
                <a:cubicBezTo>
                  <a:pt x="3360833" y="1927225"/>
                  <a:pt x="3357658" y="1911429"/>
                  <a:pt x="3357658" y="1895475"/>
                </a:cubicBezTo>
                <a:cubicBezTo>
                  <a:pt x="3357658" y="1888930"/>
                  <a:pt x="3362421" y="1882970"/>
                  <a:pt x="3362421" y="1876425"/>
                </a:cubicBezTo>
                <a:cubicBezTo>
                  <a:pt x="3362421" y="1862049"/>
                  <a:pt x="3359246" y="1847850"/>
                  <a:pt x="3357658" y="1833562"/>
                </a:cubicBezTo>
                <a:cubicBezTo>
                  <a:pt x="3359246" y="1774825"/>
                  <a:pt x="3357999" y="1715942"/>
                  <a:pt x="3362421" y="1657350"/>
                </a:cubicBezTo>
                <a:cubicBezTo>
                  <a:pt x="3364366" y="1631581"/>
                  <a:pt x="3376211" y="1606988"/>
                  <a:pt x="3376708" y="1581150"/>
                </a:cubicBezTo>
                <a:cubicBezTo>
                  <a:pt x="3378013" y="1513293"/>
                  <a:pt x="3368804" y="1408738"/>
                  <a:pt x="3357658" y="1333500"/>
                </a:cubicBezTo>
                <a:cubicBezTo>
                  <a:pt x="3355057" y="1315943"/>
                  <a:pt x="3351308" y="1298575"/>
                  <a:pt x="3348133" y="1281112"/>
                </a:cubicBezTo>
                <a:cubicBezTo>
                  <a:pt x="3363231" y="1099952"/>
                  <a:pt x="3348133" y="1325444"/>
                  <a:pt x="3348133" y="1181100"/>
                </a:cubicBezTo>
                <a:cubicBezTo>
                  <a:pt x="3348133" y="1101709"/>
                  <a:pt x="3351308" y="1022350"/>
                  <a:pt x="3352896" y="942975"/>
                </a:cubicBezTo>
                <a:cubicBezTo>
                  <a:pt x="3351308" y="769937"/>
                  <a:pt x="3353040" y="596837"/>
                  <a:pt x="3348133" y="423862"/>
                </a:cubicBezTo>
                <a:cubicBezTo>
                  <a:pt x="3341994" y="207471"/>
                  <a:pt x="3355438" y="325019"/>
                  <a:pt x="3324321" y="252412"/>
                </a:cubicBezTo>
                <a:cubicBezTo>
                  <a:pt x="3301028" y="198061"/>
                  <a:pt x="3320206" y="214744"/>
                  <a:pt x="3290983" y="195262"/>
                </a:cubicBezTo>
                <a:cubicBezTo>
                  <a:pt x="3287808" y="188912"/>
                  <a:pt x="3283408" y="183038"/>
                  <a:pt x="3281458" y="176212"/>
                </a:cubicBezTo>
                <a:cubicBezTo>
                  <a:pt x="3276718" y="159621"/>
                  <a:pt x="3276464" y="126405"/>
                  <a:pt x="3262408" y="109537"/>
                </a:cubicBezTo>
                <a:cubicBezTo>
                  <a:pt x="3258744" y="105140"/>
                  <a:pt x="3252883" y="103187"/>
                  <a:pt x="3248121" y="100012"/>
                </a:cubicBezTo>
                <a:cubicBezTo>
                  <a:pt x="3219986" y="57810"/>
                  <a:pt x="3264624" y="118920"/>
                  <a:pt x="3214783" y="76200"/>
                </a:cubicBezTo>
                <a:cubicBezTo>
                  <a:pt x="3209393" y="71580"/>
                  <a:pt x="3209878" y="62540"/>
                  <a:pt x="3205258" y="57150"/>
                </a:cubicBezTo>
                <a:cubicBezTo>
                  <a:pt x="3192523" y="42292"/>
                  <a:pt x="3179411" y="40899"/>
                  <a:pt x="3162396" y="33337"/>
                </a:cubicBezTo>
                <a:cubicBezTo>
                  <a:pt x="3155908" y="30454"/>
                  <a:pt x="3149552" y="27260"/>
                  <a:pt x="3143346" y="23812"/>
                </a:cubicBezTo>
                <a:cubicBezTo>
                  <a:pt x="3135254" y="19317"/>
                  <a:pt x="3128610" y="11340"/>
                  <a:pt x="3119533" y="9525"/>
                </a:cubicBezTo>
                <a:cubicBezTo>
                  <a:pt x="3088244" y="3267"/>
                  <a:pt x="3056033" y="3175"/>
                  <a:pt x="3024283" y="0"/>
                </a:cubicBezTo>
                <a:lnTo>
                  <a:pt x="2462308" y="19050"/>
                </a:lnTo>
                <a:cubicBezTo>
                  <a:pt x="2419375" y="21056"/>
                  <a:pt x="2376583" y="25400"/>
                  <a:pt x="2333721" y="28575"/>
                </a:cubicBezTo>
                <a:cubicBezTo>
                  <a:pt x="2177705" y="-2631"/>
                  <a:pt x="2289675" y="18052"/>
                  <a:pt x="1900333" y="28575"/>
                </a:cubicBezTo>
                <a:cubicBezTo>
                  <a:pt x="1860533" y="29651"/>
                  <a:pt x="1820958" y="34925"/>
                  <a:pt x="1781271" y="38100"/>
                </a:cubicBezTo>
                <a:cubicBezTo>
                  <a:pt x="1711421" y="36512"/>
                  <a:pt x="1641589" y="33337"/>
                  <a:pt x="1571721" y="33337"/>
                </a:cubicBezTo>
                <a:cubicBezTo>
                  <a:pt x="1547855" y="33337"/>
                  <a:pt x="1524149" y="38100"/>
                  <a:pt x="1500283" y="38100"/>
                </a:cubicBezTo>
                <a:cubicBezTo>
                  <a:pt x="1441524" y="38100"/>
                  <a:pt x="1382808" y="34925"/>
                  <a:pt x="1324071" y="33337"/>
                </a:cubicBezTo>
                <a:cubicBezTo>
                  <a:pt x="1298671" y="34925"/>
                  <a:pt x="1273321" y="38100"/>
                  <a:pt x="1247871" y="38100"/>
                </a:cubicBezTo>
                <a:cubicBezTo>
                  <a:pt x="1219252" y="38100"/>
                  <a:pt x="1190744" y="32251"/>
                  <a:pt x="1162146" y="33337"/>
                </a:cubicBezTo>
                <a:cubicBezTo>
                  <a:pt x="1065170" y="37019"/>
                  <a:pt x="968537" y="47149"/>
                  <a:pt x="871633" y="52387"/>
                </a:cubicBezTo>
                <a:cubicBezTo>
                  <a:pt x="655665" y="64061"/>
                  <a:pt x="754057" y="57221"/>
                  <a:pt x="576358" y="71437"/>
                </a:cubicBezTo>
                <a:cubicBezTo>
                  <a:pt x="558896" y="74612"/>
                  <a:pt x="541072" y="76212"/>
                  <a:pt x="523971" y="80962"/>
                </a:cubicBezTo>
                <a:cubicBezTo>
                  <a:pt x="512322" y="84198"/>
                  <a:pt x="502325" y="92173"/>
                  <a:pt x="490633" y="95250"/>
                </a:cubicBezTo>
                <a:cubicBezTo>
                  <a:pt x="386392" y="122682"/>
                  <a:pt x="471137" y="90216"/>
                  <a:pt x="404908" y="114300"/>
                </a:cubicBezTo>
                <a:cubicBezTo>
                  <a:pt x="330924" y="141204"/>
                  <a:pt x="427677" y="105297"/>
                  <a:pt x="362046" y="138112"/>
                </a:cubicBezTo>
                <a:cubicBezTo>
                  <a:pt x="346753" y="145758"/>
                  <a:pt x="328099" y="146903"/>
                  <a:pt x="314421" y="157162"/>
                </a:cubicBezTo>
                <a:cubicBezTo>
                  <a:pt x="308071" y="161925"/>
                  <a:pt x="302310" y="167595"/>
                  <a:pt x="295371" y="171450"/>
                </a:cubicBezTo>
                <a:cubicBezTo>
                  <a:pt x="287898" y="175602"/>
                  <a:pt x="279370" y="177503"/>
                  <a:pt x="271558" y="180975"/>
                </a:cubicBezTo>
                <a:cubicBezTo>
                  <a:pt x="265070" y="183858"/>
                  <a:pt x="258996" y="187617"/>
                  <a:pt x="252508" y="190500"/>
                </a:cubicBezTo>
                <a:cubicBezTo>
                  <a:pt x="244696" y="193972"/>
                  <a:pt x="236169" y="195873"/>
                  <a:pt x="228696" y="200025"/>
                </a:cubicBezTo>
                <a:cubicBezTo>
                  <a:pt x="221757" y="203880"/>
                  <a:pt x="216585" y="210457"/>
                  <a:pt x="209646" y="214312"/>
                </a:cubicBezTo>
                <a:cubicBezTo>
                  <a:pt x="202173" y="218464"/>
                  <a:pt x="193645" y="220365"/>
                  <a:pt x="185833" y="223837"/>
                </a:cubicBezTo>
                <a:cubicBezTo>
                  <a:pt x="179345" y="226720"/>
                  <a:pt x="173133" y="230187"/>
                  <a:pt x="166783" y="233362"/>
                </a:cubicBezTo>
                <a:cubicBezTo>
                  <a:pt x="162021" y="238125"/>
                  <a:pt x="157977" y="243735"/>
                  <a:pt x="152496" y="247650"/>
                </a:cubicBezTo>
                <a:cubicBezTo>
                  <a:pt x="144002" y="253717"/>
                  <a:pt x="118119" y="263306"/>
                  <a:pt x="109633" y="266700"/>
                </a:cubicBezTo>
                <a:cubicBezTo>
                  <a:pt x="106458" y="274637"/>
                  <a:pt x="106153" y="284467"/>
                  <a:pt x="100108" y="290512"/>
                </a:cubicBezTo>
                <a:cubicBezTo>
                  <a:pt x="94063" y="296557"/>
                  <a:pt x="84108" y="296565"/>
                  <a:pt x="76296" y="300037"/>
                </a:cubicBezTo>
                <a:cubicBezTo>
                  <a:pt x="16242" y="326728"/>
                  <a:pt x="104006" y="290858"/>
                  <a:pt x="33433" y="319087"/>
                </a:cubicBezTo>
                <a:cubicBezTo>
                  <a:pt x="30258" y="323850"/>
                  <a:pt x="28566" y="330048"/>
                  <a:pt x="23908" y="333375"/>
                </a:cubicBezTo>
                <a:cubicBezTo>
                  <a:pt x="-2852" y="352490"/>
                  <a:pt x="96" y="331227"/>
                  <a:pt x="96" y="352425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élník: se zakulacenými rohy 42">
            <a:extLst>
              <a:ext uri="{FF2B5EF4-FFF2-40B4-BE49-F238E27FC236}">
                <a16:creationId xmlns:a16="http://schemas.microsoft.com/office/drawing/2014/main" id="{61B3D459-331D-4310-9382-DB7828AC020F}"/>
              </a:ext>
            </a:extLst>
          </p:cNvPr>
          <p:cNvSpPr/>
          <p:nvPr/>
        </p:nvSpPr>
        <p:spPr>
          <a:xfrm>
            <a:off x="107504" y="5301208"/>
            <a:ext cx="7344816" cy="1240484"/>
          </a:xfrm>
          <a:prstGeom prst="roundRect">
            <a:avLst>
              <a:gd name="adj" fmla="val 107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cs-CZ" sz="2000" dirty="0"/>
              <a:t>x86 </a:t>
            </a:r>
            <a:r>
              <a:rPr lang="cs-CZ" sz="2000" dirty="0" err="1"/>
              <a:t>registers</a:t>
            </a:r>
            <a:endParaRPr lang="cs-CZ" sz="20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33B5422-E311-4608-BD42-83A54969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/>
              <a:t>x86 CPU:</a:t>
            </a:r>
            <a:r>
              <a:rPr lang="cs-CZ" dirty="0"/>
              <a:t> r = a + b + e – (c + d)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F605DBD-CEF4-4A81-A4C8-07F0357458E1}"/>
              </a:ext>
            </a:extLst>
          </p:cNvPr>
          <p:cNvSpPr/>
          <p:nvPr/>
        </p:nvSpPr>
        <p:spPr>
          <a:xfrm>
            <a:off x="251520" y="1051811"/>
            <a:ext cx="2160240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TEMP1 = a + b + e</a:t>
            </a:r>
          </a:p>
          <a:p>
            <a:r>
              <a:rPr lang="cs-CZ" dirty="0"/>
              <a:t>TEMP2 = c + d</a:t>
            </a:r>
          </a:p>
          <a:p>
            <a:r>
              <a:rPr lang="cs-CZ" dirty="0"/>
              <a:t>r = TEMP1 – TEMP2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AA8FDC-3E1D-4DDF-AAD7-2DF827B4B8F5}"/>
              </a:ext>
            </a:extLst>
          </p:cNvPr>
          <p:cNvSpPr/>
          <p:nvPr/>
        </p:nvSpPr>
        <p:spPr>
          <a:xfrm>
            <a:off x="290169" y="4784402"/>
            <a:ext cx="1032653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a + b + e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74FDAEE-5A99-4E2C-9A83-766FAF15F0ED}"/>
              </a:ext>
            </a:extLst>
          </p:cNvPr>
          <p:cNvSpPr/>
          <p:nvPr/>
        </p:nvSpPr>
        <p:spPr>
          <a:xfrm>
            <a:off x="1874346" y="4783477"/>
            <a:ext cx="86409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c + d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2E078819-BCC1-47AA-BB7C-B24F399A8110}"/>
              </a:ext>
            </a:extLst>
          </p:cNvPr>
          <p:cNvSpPr/>
          <p:nvPr/>
        </p:nvSpPr>
        <p:spPr>
          <a:xfrm>
            <a:off x="290169" y="5360466"/>
            <a:ext cx="54006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DD51469B-C6C1-44B2-92FB-42DD62832D77}"/>
              </a:ext>
            </a:extLst>
          </p:cNvPr>
          <p:cNvSpPr/>
          <p:nvPr/>
        </p:nvSpPr>
        <p:spPr>
          <a:xfrm>
            <a:off x="3602538" y="4783477"/>
            <a:ext cx="208823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TEMP1 – TEMP2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C99B8C91-1F9B-4696-84C9-35A8DFE94D00}"/>
              </a:ext>
            </a:extLst>
          </p:cNvPr>
          <p:cNvSpPr/>
          <p:nvPr/>
        </p:nvSpPr>
        <p:spPr>
          <a:xfrm>
            <a:off x="1874345" y="6021288"/>
            <a:ext cx="3376831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BL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19EC93D-3A7B-4A22-BC01-1E9321E72E85}"/>
              </a:ext>
            </a:extLst>
          </p:cNvPr>
          <p:cNvCxnSpPr>
            <a:cxnSpLocks/>
          </p:cNvCxnSpPr>
          <p:nvPr/>
        </p:nvCxnSpPr>
        <p:spPr>
          <a:xfrm>
            <a:off x="546164" y="5183823"/>
            <a:ext cx="13125" cy="398136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65E3238-7E2D-4569-8ADB-433104A2E761}"/>
              </a:ext>
            </a:extLst>
          </p:cNvPr>
          <p:cNvCxnSpPr>
            <a:cxnSpLocks/>
          </p:cNvCxnSpPr>
          <p:nvPr/>
        </p:nvCxnSpPr>
        <p:spPr>
          <a:xfrm flipV="1">
            <a:off x="4164142" y="5141710"/>
            <a:ext cx="66584" cy="43478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D8EBC2E9-1A3F-428B-B5C9-C81A313DB679}"/>
              </a:ext>
            </a:extLst>
          </p:cNvPr>
          <p:cNvSpPr/>
          <p:nvPr/>
        </p:nvSpPr>
        <p:spPr>
          <a:xfrm>
            <a:off x="179512" y="2189382"/>
            <a:ext cx="5688632" cy="2188071"/>
          </a:xfrm>
          <a:prstGeom prst="roundRect">
            <a:avLst>
              <a:gd name="adj" fmla="val 11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/>
              <a:t>RAM (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)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CA7F46B8-268C-474E-BF62-29A47767329B}"/>
              </a:ext>
            </a:extLst>
          </p:cNvPr>
          <p:cNvSpPr/>
          <p:nvPr/>
        </p:nvSpPr>
        <p:spPr>
          <a:xfrm rot="16200000">
            <a:off x="-203641" y="3185728"/>
            <a:ext cx="1350090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$00000F01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EA1E99A8-6D8A-40E7-8733-7A974AFCE312}"/>
              </a:ext>
            </a:extLst>
          </p:cNvPr>
          <p:cNvSpPr/>
          <p:nvPr/>
        </p:nvSpPr>
        <p:spPr>
          <a:xfrm rot="16200000">
            <a:off x="178829" y="3185726"/>
            <a:ext cx="1350092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$00000F02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486E71DB-AE02-4214-A589-15AABD49CF05}"/>
              </a:ext>
            </a:extLst>
          </p:cNvPr>
          <p:cNvSpPr/>
          <p:nvPr/>
        </p:nvSpPr>
        <p:spPr>
          <a:xfrm rot="16200000">
            <a:off x="557833" y="3185528"/>
            <a:ext cx="1350485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$00000F03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12BC47A7-9D7D-4BA7-B132-F36CC483A06C}"/>
              </a:ext>
            </a:extLst>
          </p:cNvPr>
          <p:cNvSpPr/>
          <p:nvPr/>
        </p:nvSpPr>
        <p:spPr>
          <a:xfrm rot="16200000">
            <a:off x="934537" y="3185921"/>
            <a:ext cx="1350485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$00000F04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8AA6A770-38A3-4A9E-84B7-4BAE757A684D}"/>
              </a:ext>
            </a:extLst>
          </p:cNvPr>
          <p:cNvSpPr/>
          <p:nvPr/>
        </p:nvSpPr>
        <p:spPr>
          <a:xfrm rot="16200000">
            <a:off x="1319505" y="3185528"/>
            <a:ext cx="1350485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$00000F05</a:t>
            </a: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0AD0A8BE-AFF8-4171-8AE7-E4A2ADB67B58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64843" y="4043528"/>
            <a:ext cx="6562" cy="83085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A9DA505E-45D3-4C27-8DD3-8B404132D71B}"/>
              </a:ext>
            </a:extLst>
          </p:cNvPr>
          <p:cNvCxnSpPr>
            <a:cxnSpLocks/>
          </p:cNvCxnSpPr>
          <p:nvPr/>
        </p:nvCxnSpPr>
        <p:spPr>
          <a:xfrm flipH="1">
            <a:off x="807720" y="4035051"/>
            <a:ext cx="50684" cy="82359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628C70A9-C230-43F1-9E7A-13EAEBED0B75}"/>
              </a:ext>
            </a:extLst>
          </p:cNvPr>
          <p:cNvCxnSpPr>
            <a:cxnSpLocks/>
          </p:cNvCxnSpPr>
          <p:nvPr/>
        </p:nvCxnSpPr>
        <p:spPr>
          <a:xfrm>
            <a:off x="1241500" y="4035051"/>
            <a:ext cx="869240" cy="86550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69C73BA4-E3F3-424F-8F56-3A26992E079A}"/>
              </a:ext>
            </a:extLst>
          </p:cNvPr>
          <p:cNvCxnSpPr>
            <a:cxnSpLocks/>
          </p:cNvCxnSpPr>
          <p:nvPr/>
        </p:nvCxnSpPr>
        <p:spPr>
          <a:xfrm>
            <a:off x="1634262" y="4029991"/>
            <a:ext cx="777468" cy="84389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ED3B3EA6-CD31-4DA4-BAED-FC54846876B1}"/>
              </a:ext>
            </a:extLst>
          </p:cNvPr>
          <p:cNvCxnSpPr>
            <a:cxnSpLocks/>
          </p:cNvCxnSpPr>
          <p:nvPr/>
        </p:nvCxnSpPr>
        <p:spPr>
          <a:xfrm flipH="1">
            <a:off x="1131570" y="4038884"/>
            <a:ext cx="876114" cy="81214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30536EA2-1F1A-4301-9DB6-DD97E2F45D33}"/>
              </a:ext>
            </a:extLst>
          </p:cNvPr>
          <p:cNvCxnSpPr>
            <a:cxnSpLocks/>
          </p:cNvCxnSpPr>
          <p:nvPr/>
        </p:nvCxnSpPr>
        <p:spPr>
          <a:xfrm flipV="1">
            <a:off x="4970560" y="5141710"/>
            <a:ext cx="69341" cy="1008112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aoblený obdélník 50">
            <a:extLst>
              <a:ext uri="{FF2B5EF4-FFF2-40B4-BE49-F238E27FC236}">
                <a16:creationId xmlns:a16="http://schemas.microsoft.com/office/drawing/2014/main" id="{345A81DD-825E-4D81-8264-CDC26124AE8F}"/>
              </a:ext>
            </a:extLst>
          </p:cNvPr>
          <p:cNvSpPr/>
          <p:nvPr/>
        </p:nvSpPr>
        <p:spPr>
          <a:xfrm>
            <a:off x="6656670" y="1242090"/>
            <a:ext cx="2172688" cy="1754862"/>
          </a:xfrm>
          <a:prstGeom prst="roundRect">
            <a:avLst>
              <a:gd name="adj" fmla="val 3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AL,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[00000F01h]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AL, [00000F02h]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ADD AL, [00000F05h]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BL, [00000F03h]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ADD BL, [00000F04h]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SUB AL, BL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[00000F0Ah], AL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DDE5F0-3564-4539-B3A6-7C1EA0DFE7C7}"/>
              </a:ext>
            </a:extLst>
          </p:cNvPr>
          <p:cNvSpPr/>
          <p:nvPr/>
        </p:nvSpPr>
        <p:spPr>
          <a:xfrm rot="16200000">
            <a:off x="1928927" y="3185527"/>
            <a:ext cx="1350485" cy="3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$00000F0A</a:t>
            </a:r>
          </a:p>
        </p:txBody>
      </p:sp>
      <p:sp>
        <p:nvSpPr>
          <p:cNvPr id="67" name="Volný tvar: obrazec 66">
            <a:extLst>
              <a:ext uri="{FF2B5EF4-FFF2-40B4-BE49-F238E27FC236}">
                <a16:creationId xmlns:a16="http://schemas.microsoft.com/office/drawing/2014/main" id="{D23AD5ED-BCDC-4A5E-8046-4FB208AC969C}"/>
              </a:ext>
            </a:extLst>
          </p:cNvPr>
          <p:cNvSpPr/>
          <p:nvPr/>
        </p:nvSpPr>
        <p:spPr>
          <a:xfrm>
            <a:off x="2738342" y="3084137"/>
            <a:ext cx="3376831" cy="2533800"/>
          </a:xfrm>
          <a:custGeom>
            <a:avLst/>
            <a:gdLst>
              <a:gd name="connsiteX0" fmla="*/ 2848071 w 3376831"/>
              <a:gd name="connsiteY0" fmla="*/ 2509837 h 2533800"/>
              <a:gd name="connsiteX1" fmla="*/ 2876646 w 3376831"/>
              <a:gd name="connsiteY1" fmla="*/ 2519362 h 2533800"/>
              <a:gd name="connsiteX2" fmla="*/ 2895696 w 3376831"/>
              <a:gd name="connsiteY2" fmla="*/ 2533650 h 2533800"/>
              <a:gd name="connsiteX3" fmla="*/ 2986183 w 3376831"/>
              <a:gd name="connsiteY3" fmla="*/ 2524125 h 2533800"/>
              <a:gd name="connsiteX4" fmla="*/ 3062383 w 3376831"/>
              <a:gd name="connsiteY4" fmla="*/ 2505075 h 2533800"/>
              <a:gd name="connsiteX5" fmla="*/ 3105246 w 3376831"/>
              <a:gd name="connsiteY5" fmla="*/ 2481262 h 2533800"/>
              <a:gd name="connsiteX6" fmla="*/ 3138583 w 3376831"/>
              <a:gd name="connsiteY6" fmla="*/ 2462212 h 2533800"/>
              <a:gd name="connsiteX7" fmla="*/ 3157633 w 3376831"/>
              <a:gd name="connsiteY7" fmla="*/ 2447925 h 2533800"/>
              <a:gd name="connsiteX8" fmla="*/ 3181446 w 3376831"/>
              <a:gd name="connsiteY8" fmla="*/ 2438400 h 2533800"/>
              <a:gd name="connsiteX9" fmla="*/ 3200496 w 3376831"/>
              <a:gd name="connsiteY9" fmla="*/ 2428875 h 2533800"/>
              <a:gd name="connsiteX10" fmla="*/ 3243358 w 3376831"/>
              <a:gd name="connsiteY10" fmla="*/ 2386012 h 2533800"/>
              <a:gd name="connsiteX11" fmla="*/ 3276696 w 3376831"/>
              <a:gd name="connsiteY11" fmla="*/ 2343150 h 2533800"/>
              <a:gd name="connsiteX12" fmla="*/ 3300508 w 3376831"/>
              <a:gd name="connsiteY12" fmla="*/ 2286000 h 2533800"/>
              <a:gd name="connsiteX13" fmla="*/ 3310033 w 3376831"/>
              <a:gd name="connsiteY13" fmla="*/ 2266950 h 2533800"/>
              <a:gd name="connsiteX14" fmla="*/ 3329083 w 3376831"/>
              <a:gd name="connsiteY14" fmla="*/ 2209800 h 2533800"/>
              <a:gd name="connsiteX15" fmla="*/ 3343371 w 3376831"/>
              <a:gd name="connsiteY15" fmla="*/ 2114550 h 2533800"/>
              <a:gd name="connsiteX16" fmla="*/ 3362421 w 3376831"/>
              <a:gd name="connsiteY16" fmla="*/ 1943100 h 2533800"/>
              <a:gd name="connsiteX17" fmla="*/ 3357658 w 3376831"/>
              <a:gd name="connsiteY17" fmla="*/ 1895475 h 2533800"/>
              <a:gd name="connsiteX18" fmla="*/ 3362421 w 3376831"/>
              <a:gd name="connsiteY18" fmla="*/ 1876425 h 2533800"/>
              <a:gd name="connsiteX19" fmla="*/ 3357658 w 3376831"/>
              <a:gd name="connsiteY19" fmla="*/ 1833562 h 2533800"/>
              <a:gd name="connsiteX20" fmla="*/ 3362421 w 3376831"/>
              <a:gd name="connsiteY20" fmla="*/ 1657350 h 2533800"/>
              <a:gd name="connsiteX21" fmla="*/ 3376708 w 3376831"/>
              <a:gd name="connsiteY21" fmla="*/ 1581150 h 2533800"/>
              <a:gd name="connsiteX22" fmla="*/ 3357658 w 3376831"/>
              <a:gd name="connsiteY22" fmla="*/ 1333500 h 2533800"/>
              <a:gd name="connsiteX23" fmla="*/ 3348133 w 3376831"/>
              <a:gd name="connsiteY23" fmla="*/ 1281112 h 2533800"/>
              <a:gd name="connsiteX24" fmla="*/ 3348133 w 3376831"/>
              <a:gd name="connsiteY24" fmla="*/ 1181100 h 2533800"/>
              <a:gd name="connsiteX25" fmla="*/ 3352896 w 3376831"/>
              <a:gd name="connsiteY25" fmla="*/ 942975 h 2533800"/>
              <a:gd name="connsiteX26" fmla="*/ 3348133 w 3376831"/>
              <a:gd name="connsiteY26" fmla="*/ 423862 h 2533800"/>
              <a:gd name="connsiteX27" fmla="*/ 3324321 w 3376831"/>
              <a:gd name="connsiteY27" fmla="*/ 252412 h 2533800"/>
              <a:gd name="connsiteX28" fmla="*/ 3290983 w 3376831"/>
              <a:gd name="connsiteY28" fmla="*/ 195262 h 2533800"/>
              <a:gd name="connsiteX29" fmla="*/ 3281458 w 3376831"/>
              <a:gd name="connsiteY29" fmla="*/ 176212 h 2533800"/>
              <a:gd name="connsiteX30" fmla="*/ 3262408 w 3376831"/>
              <a:gd name="connsiteY30" fmla="*/ 109537 h 2533800"/>
              <a:gd name="connsiteX31" fmla="*/ 3248121 w 3376831"/>
              <a:gd name="connsiteY31" fmla="*/ 100012 h 2533800"/>
              <a:gd name="connsiteX32" fmla="*/ 3214783 w 3376831"/>
              <a:gd name="connsiteY32" fmla="*/ 76200 h 2533800"/>
              <a:gd name="connsiteX33" fmla="*/ 3205258 w 3376831"/>
              <a:gd name="connsiteY33" fmla="*/ 57150 h 2533800"/>
              <a:gd name="connsiteX34" fmla="*/ 3162396 w 3376831"/>
              <a:gd name="connsiteY34" fmla="*/ 33337 h 2533800"/>
              <a:gd name="connsiteX35" fmla="*/ 3143346 w 3376831"/>
              <a:gd name="connsiteY35" fmla="*/ 23812 h 2533800"/>
              <a:gd name="connsiteX36" fmla="*/ 3119533 w 3376831"/>
              <a:gd name="connsiteY36" fmla="*/ 9525 h 2533800"/>
              <a:gd name="connsiteX37" fmla="*/ 3024283 w 3376831"/>
              <a:gd name="connsiteY37" fmla="*/ 0 h 2533800"/>
              <a:gd name="connsiteX38" fmla="*/ 2462308 w 3376831"/>
              <a:gd name="connsiteY38" fmla="*/ 19050 h 2533800"/>
              <a:gd name="connsiteX39" fmla="*/ 2333721 w 3376831"/>
              <a:gd name="connsiteY39" fmla="*/ 28575 h 2533800"/>
              <a:gd name="connsiteX40" fmla="*/ 1900333 w 3376831"/>
              <a:gd name="connsiteY40" fmla="*/ 28575 h 2533800"/>
              <a:gd name="connsiteX41" fmla="*/ 1781271 w 3376831"/>
              <a:gd name="connsiteY41" fmla="*/ 38100 h 2533800"/>
              <a:gd name="connsiteX42" fmla="*/ 1571721 w 3376831"/>
              <a:gd name="connsiteY42" fmla="*/ 33337 h 2533800"/>
              <a:gd name="connsiteX43" fmla="*/ 1500283 w 3376831"/>
              <a:gd name="connsiteY43" fmla="*/ 38100 h 2533800"/>
              <a:gd name="connsiteX44" fmla="*/ 1324071 w 3376831"/>
              <a:gd name="connsiteY44" fmla="*/ 33337 h 2533800"/>
              <a:gd name="connsiteX45" fmla="*/ 1247871 w 3376831"/>
              <a:gd name="connsiteY45" fmla="*/ 38100 h 2533800"/>
              <a:gd name="connsiteX46" fmla="*/ 1162146 w 3376831"/>
              <a:gd name="connsiteY46" fmla="*/ 33337 h 2533800"/>
              <a:gd name="connsiteX47" fmla="*/ 871633 w 3376831"/>
              <a:gd name="connsiteY47" fmla="*/ 52387 h 2533800"/>
              <a:gd name="connsiteX48" fmla="*/ 576358 w 3376831"/>
              <a:gd name="connsiteY48" fmla="*/ 71437 h 2533800"/>
              <a:gd name="connsiteX49" fmla="*/ 523971 w 3376831"/>
              <a:gd name="connsiteY49" fmla="*/ 80962 h 2533800"/>
              <a:gd name="connsiteX50" fmla="*/ 490633 w 3376831"/>
              <a:gd name="connsiteY50" fmla="*/ 95250 h 2533800"/>
              <a:gd name="connsiteX51" fmla="*/ 404908 w 3376831"/>
              <a:gd name="connsiteY51" fmla="*/ 114300 h 2533800"/>
              <a:gd name="connsiteX52" fmla="*/ 362046 w 3376831"/>
              <a:gd name="connsiteY52" fmla="*/ 138112 h 2533800"/>
              <a:gd name="connsiteX53" fmla="*/ 314421 w 3376831"/>
              <a:gd name="connsiteY53" fmla="*/ 157162 h 2533800"/>
              <a:gd name="connsiteX54" fmla="*/ 295371 w 3376831"/>
              <a:gd name="connsiteY54" fmla="*/ 171450 h 2533800"/>
              <a:gd name="connsiteX55" fmla="*/ 271558 w 3376831"/>
              <a:gd name="connsiteY55" fmla="*/ 180975 h 2533800"/>
              <a:gd name="connsiteX56" fmla="*/ 252508 w 3376831"/>
              <a:gd name="connsiteY56" fmla="*/ 190500 h 2533800"/>
              <a:gd name="connsiteX57" fmla="*/ 228696 w 3376831"/>
              <a:gd name="connsiteY57" fmla="*/ 200025 h 2533800"/>
              <a:gd name="connsiteX58" fmla="*/ 209646 w 3376831"/>
              <a:gd name="connsiteY58" fmla="*/ 214312 h 2533800"/>
              <a:gd name="connsiteX59" fmla="*/ 185833 w 3376831"/>
              <a:gd name="connsiteY59" fmla="*/ 223837 h 2533800"/>
              <a:gd name="connsiteX60" fmla="*/ 166783 w 3376831"/>
              <a:gd name="connsiteY60" fmla="*/ 233362 h 2533800"/>
              <a:gd name="connsiteX61" fmla="*/ 152496 w 3376831"/>
              <a:gd name="connsiteY61" fmla="*/ 247650 h 2533800"/>
              <a:gd name="connsiteX62" fmla="*/ 109633 w 3376831"/>
              <a:gd name="connsiteY62" fmla="*/ 266700 h 2533800"/>
              <a:gd name="connsiteX63" fmla="*/ 100108 w 3376831"/>
              <a:gd name="connsiteY63" fmla="*/ 290512 h 2533800"/>
              <a:gd name="connsiteX64" fmla="*/ 76296 w 3376831"/>
              <a:gd name="connsiteY64" fmla="*/ 300037 h 2533800"/>
              <a:gd name="connsiteX65" fmla="*/ 33433 w 3376831"/>
              <a:gd name="connsiteY65" fmla="*/ 319087 h 2533800"/>
              <a:gd name="connsiteX66" fmla="*/ 23908 w 3376831"/>
              <a:gd name="connsiteY66" fmla="*/ 333375 h 2533800"/>
              <a:gd name="connsiteX67" fmla="*/ 96 w 3376831"/>
              <a:gd name="connsiteY67" fmla="*/ 352425 h 25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76831" h="2533800">
                <a:moveTo>
                  <a:pt x="2848071" y="2509837"/>
                </a:moveTo>
                <a:cubicBezTo>
                  <a:pt x="2857596" y="2513012"/>
                  <a:pt x="2867666" y="2514872"/>
                  <a:pt x="2876646" y="2519362"/>
                </a:cubicBezTo>
                <a:cubicBezTo>
                  <a:pt x="2883746" y="2522912"/>
                  <a:pt x="2887766" y="2533305"/>
                  <a:pt x="2895696" y="2533650"/>
                </a:cubicBezTo>
                <a:cubicBezTo>
                  <a:pt x="2925996" y="2534968"/>
                  <a:pt x="2956021" y="2527300"/>
                  <a:pt x="2986183" y="2524125"/>
                </a:cubicBezTo>
                <a:cubicBezTo>
                  <a:pt x="3007245" y="2519445"/>
                  <a:pt x="3041095" y="2512816"/>
                  <a:pt x="3062383" y="2505075"/>
                </a:cubicBezTo>
                <a:cubicBezTo>
                  <a:pt x="3075606" y="2500267"/>
                  <a:pt x="3093739" y="2487655"/>
                  <a:pt x="3105246" y="2481262"/>
                </a:cubicBezTo>
                <a:cubicBezTo>
                  <a:pt x="3130365" y="2467307"/>
                  <a:pt x="3117623" y="2477183"/>
                  <a:pt x="3138583" y="2462212"/>
                </a:cubicBezTo>
                <a:cubicBezTo>
                  <a:pt x="3145042" y="2457598"/>
                  <a:pt x="3150694" y="2451780"/>
                  <a:pt x="3157633" y="2447925"/>
                </a:cubicBezTo>
                <a:cubicBezTo>
                  <a:pt x="3165106" y="2443773"/>
                  <a:pt x="3173634" y="2441872"/>
                  <a:pt x="3181446" y="2438400"/>
                </a:cubicBezTo>
                <a:cubicBezTo>
                  <a:pt x="3187934" y="2435517"/>
                  <a:pt x="3194146" y="2432050"/>
                  <a:pt x="3200496" y="2428875"/>
                </a:cubicBezTo>
                <a:cubicBezTo>
                  <a:pt x="3214783" y="2414587"/>
                  <a:pt x="3232962" y="2403338"/>
                  <a:pt x="3243358" y="2386012"/>
                </a:cubicBezTo>
                <a:cubicBezTo>
                  <a:pt x="3262266" y="2354500"/>
                  <a:pt x="3251101" y="2368745"/>
                  <a:pt x="3276696" y="2343150"/>
                </a:cubicBezTo>
                <a:cubicBezTo>
                  <a:pt x="3284633" y="2324100"/>
                  <a:pt x="3291279" y="2304459"/>
                  <a:pt x="3300508" y="2286000"/>
                </a:cubicBezTo>
                <a:cubicBezTo>
                  <a:pt x="3303683" y="2279650"/>
                  <a:pt x="3307150" y="2273438"/>
                  <a:pt x="3310033" y="2266950"/>
                </a:cubicBezTo>
                <a:cubicBezTo>
                  <a:pt x="3317455" y="2250249"/>
                  <a:pt x="3325854" y="2227236"/>
                  <a:pt x="3329083" y="2209800"/>
                </a:cubicBezTo>
                <a:cubicBezTo>
                  <a:pt x="3334929" y="2178232"/>
                  <a:pt x="3339389" y="2146407"/>
                  <a:pt x="3343371" y="2114550"/>
                </a:cubicBezTo>
                <a:cubicBezTo>
                  <a:pt x="3350503" y="2057492"/>
                  <a:pt x="3362421" y="1943100"/>
                  <a:pt x="3362421" y="1943100"/>
                </a:cubicBezTo>
                <a:cubicBezTo>
                  <a:pt x="3360833" y="1927225"/>
                  <a:pt x="3357658" y="1911429"/>
                  <a:pt x="3357658" y="1895475"/>
                </a:cubicBezTo>
                <a:cubicBezTo>
                  <a:pt x="3357658" y="1888930"/>
                  <a:pt x="3362421" y="1882970"/>
                  <a:pt x="3362421" y="1876425"/>
                </a:cubicBezTo>
                <a:cubicBezTo>
                  <a:pt x="3362421" y="1862049"/>
                  <a:pt x="3359246" y="1847850"/>
                  <a:pt x="3357658" y="1833562"/>
                </a:cubicBezTo>
                <a:cubicBezTo>
                  <a:pt x="3359246" y="1774825"/>
                  <a:pt x="3357999" y="1715942"/>
                  <a:pt x="3362421" y="1657350"/>
                </a:cubicBezTo>
                <a:cubicBezTo>
                  <a:pt x="3364366" y="1631581"/>
                  <a:pt x="3376211" y="1606988"/>
                  <a:pt x="3376708" y="1581150"/>
                </a:cubicBezTo>
                <a:cubicBezTo>
                  <a:pt x="3378013" y="1513293"/>
                  <a:pt x="3368804" y="1408738"/>
                  <a:pt x="3357658" y="1333500"/>
                </a:cubicBezTo>
                <a:cubicBezTo>
                  <a:pt x="3355057" y="1315943"/>
                  <a:pt x="3351308" y="1298575"/>
                  <a:pt x="3348133" y="1281112"/>
                </a:cubicBezTo>
                <a:cubicBezTo>
                  <a:pt x="3363231" y="1099952"/>
                  <a:pt x="3348133" y="1325444"/>
                  <a:pt x="3348133" y="1181100"/>
                </a:cubicBezTo>
                <a:cubicBezTo>
                  <a:pt x="3348133" y="1101709"/>
                  <a:pt x="3351308" y="1022350"/>
                  <a:pt x="3352896" y="942975"/>
                </a:cubicBezTo>
                <a:cubicBezTo>
                  <a:pt x="3351308" y="769937"/>
                  <a:pt x="3353040" y="596837"/>
                  <a:pt x="3348133" y="423862"/>
                </a:cubicBezTo>
                <a:cubicBezTo>
                  <a:pt x="3341994" y="207471"/>
                  <a:pt x="3355438" y="325019"/>
                  <a:pt x="3324321" y="252412"/>
                </a:cubicBezTo>
                <a:cubicBezTo>
                  <a:pt x="3301028" y="198061"/>
                  <a:pt x="3320206" y="214744"/>
                  <a:pt x="3290983" y="195262"/>
                </a:cubicBezTo>
                <a:cubicBezTo>
                  <a:pt x="3287808" y="188912"/>
                  <a:pt x="3283408" y="183038"/>
                  <a:pt x="3281458" y="176212"/>
                </a:cubicBezTo>
                <a:cubicBezTo>
                  <a:pt x="3276718" y="159621"/>
                  <a:pt x="3276464" y="126405"/>
                  <a:pt x="3262408" y="109537"/>
                </a:cubicBezTo>
                <a:cubicBezTo>
                  <a:pt x="3258744" y="105140"/>
                  <a:pt x="3252883" y="103187"/>
                  <a:pt x="3248121" y="100012"/>
                </a:cubicBezTo>
                <a:cubicBezTo>
                  <a:pt x="3219986" y="57810"/>
                  <a:pt x="3264624" y="118920"/>
                  <a:pt x="3214783" y="76200"/>
                </a:cubicBezTo>
                <a:cubicBezTo>
                  <a:pt x="3209393" y="71580"/>
                  <a:pt x="3209878" y="62540"/>
                  <a:pt x="3205258" y="57150"/>
                </a:cubicBezTo>
                <a:cubicBezTo>
                  <a:pt x="3192523" y="42292"/>
                  <a:pt x="3179411" y="40899"/>
                  <a:pt x="3162396" y="33337"/>
                </a:cubicBezTo>
                <a:cubicBezTo>
                  <a:pt x="3155908" y="30454"/>
                  <a:pt x="3149552" y="27260"/>
                  <a:pt x="3143346" y="23812"/>
                </a:cubicBezTo>
                <a:cubicBezTo>
                  <a:pt x="3135254" y="19317"/>
                  <a:pt x="3128610" y="11340"/>
                  <a:pt x="3119533" y="9525"/>
                </a:cubicBezTo>
                <a:cubicBezTo>
                  <a:pt x="3088244" y="3267"/>
                  <a:pt x="3056033" y="3175"/>
                  <a:pt x="3024283" y="0"/>
                </a:cubicBezTo>
                <a:lnTo>
                  <a:pt x="2462308" y="19050"/>
                </a:lnTo>
                <a:cubicBezTo>
                  <a:pt x="2419375" y="21056"/>
                  <a:pt x="2376583" y="25400"/>
                  <a:pt x="2333721" y="28575"/>
                </a:cubicBezTo>
                <a:cubicBezTo>
                  <a:pt x="2177705" y="-2631"/>
                  <a:pt x="2289675" y="18052"/>
                  <a:pt x="1900333" y="28575"/>
                </a:cubicBezTo>
                <a:cubicBezTo>
                  <a:pt x="1860533" y="29651"/>
                  <a:pt x="1820958" y="34925"/>
                  <a:pt x="1781271" y="38100"/>
                </a:cubicBezTo>
                <a:cubicBezTo>
                  <a:pt x="1711421" y="36512"/>
                  <a:pt x="1641589" y="33337"/>
                  <a:pt x="1571721" y="33337"/>
                </a:cubicBezTo>
                <a:cubicBezTo>
                  <a:pt x="1547855" y="33337"/>
                  <a:pt x="1524149" y="38100"/>
                  <a:pt x="1500283" y="38100"/>
                </a:cubicBezTo>
                <a:cubicBezTo>
                  <a:pt x="1441524" y="38100"/>
                  <a:pt x="1382808" y="34925"/>
                  <a:pt x="1324071" y="33337"/>
                </a:cubicBezTo>
                <a:cubicBezTo>
                  <a:pt x="1298671" y="34925"/>
                  <a:pt x="1273321" y="38100"/>
                  <a:pt x="1247871" y="38100"/>
                </a:cubicBezTo>
                <a:cubicBezTo>
                  <a:pt x="1219252" y="38100"/>
                  <a:pt x="1190744" y="32251"/>
                  <a:pt x="1162146" y="33337"/>
                </a:cubicBezTo>
                <a:cubicBezTo>
                  <a:pt x="1065170" y="37019"/>
                  <a:pt x="968537" y="47149"/>
                  <a:pt x="871633" y="52387"/>
                </a:cubicBezTo>
                <a:cubicBezTo>
                  <a:pt x="655665" y="64061"/>
                  <a:pt x="754057" y="57221"/>
                  <a:pt x="576358" y="71437"/>
                </a:cubicBezTo>
                <a:cubicBezTo>
                  <a:pt x="558896" y="74612"/>
                  <a:pt x="541072" y="76212"/>
                  <a:pt x="523971" y="80962"/>
                </a:cubicBezTo>
                <a:cubicBezTo>
                  <a:pt x="512322" y="84198"/>
                  <a:pt x="502325" y="92173"/>
                  <a:pt x="490633" y="95250"/>
                </a:cubicBezTo>
                <a:cubicBezTo>
                  <a:pt x="386392" y="122682"/>
                  <a:pt x="471137" y="90216"/>
                  <a:pt x="404908" y="114300"/>
                </a:cubicBezTo>
                <a:cubicBezTo>
                  <a:pt x="330924" y="141204"/>
                  <a:pt x="427677" y="105297"/>
                  <a:pt x="362046" y="138112"/>
                </a:cubicBezTo>
                <a:cubicBezTo>
                  <a:pt x="346753" y="145758"/>
                  <a:pt x="328099" y="146903"/>
                  <a:pt x="314421" y="157162"/>
                </a:cubicBezTo>
                <a:cubicBezTo>
                  <a:pt x="308071" y="161925"/>
                  <a:pt x="302310" y="167595"/>
                  <a:pt x="295371" y="171450"/>
                </a:cubicBezTo>
                <a:cubicBezTo>
                  <a:pt x="287898" y="175602"/>
                  <a:pt x="279370" y="177503"/>
                  <a:pt x="271558" y="180975"/>
                </a:cubicBezTo>
                <a:cubicBezTo>
                  <a:pt x="265070" y="183858"/>
                  <a:pt x="258996" y="187617"/>
                  <a:pt x="252508" y="190500"/>
                </a:cubicBezTo>
                <a:cubicBezTo>
                  <a:pt x="244696" y="193972"/>
                  <a:pt x="236169" y="195873"/>
                  <a:pt x="228696" y="200025"/>
                </a:cubicBezTo>
                <a:cubicBezTo>
                  <a:pt x="221757" y="203880"/>
                  <a:pt x="216585" y="210457"/>
                  <a:pt x="209646" y="214312"/>
                </a:cubicBezTo>
                <a:cubicBezTo>
                  <a:pt x="202173" y="218464"/>
                  <a:pt x="193645" y="220365"/>
                  <a:pt x="185833" y="223837"/>
                </a:cubicBezTo>
                <a:cubicBezTo>
                  <a:pt x="179345" y="226720"/>
                  <a:pt x="173133" y="230187"/>
                  <a:pt x="166783" y="233362"/>
                </a:cubicBezTo>
                <a:cubicBezTo>
                  <a:pt x="162021" y="238125"/>
                  <a:pt x="157977" y="243735"/>
                  <a:pt x="152496" y="247650"/>
                </a:cubicBezTo>
                <a:cubicBezTo>
                  <a:pt x="144002" y="253717"/>
                  <a:pt x="118119" y="263306"/>
                  <a:pt x="109633" y="266700"/>
                </a:cubicBezTo>
                <a:cubicBezTo>
                  <a:pt x="106458" y="274637"/>
                  <a:pt x="106153" y="284467"/>
                  <a:pt x="100108" y="290512"/>
                </a:cubicBezTo>
                <a:cubicBezTo>
                  <a:pt x="94063" y="296557"/>
                  <a:pt x="84108" y="296565"/>
                  <a:pt x="76296" y="300037"/>
                </a:cubicBezTo>
                <a:cubicBezTo>
                  <a:pt x="16242" y="326728"/>
                  <a:pt x="104006" y="290858"/>
                  <a:pt x="33433" y="319087"/>
                </a:cubicBezTo>
                <a:cubicBezTo>
                  <a:pt x="30258" y="323850"/>
                  <a:pt x="28566" y="330048"/>
                  <a:pt x="23908" y="333375"/>
                </a:cubicBezTo>
                <a:cubicBezTo>
                  <a:pt x="-2852" y="352490"/>
                  <a:pt x="96" y="331227"/>
                  <a:pt x="96" y="352425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56AE70E6-6568-4E59-A742-F156E698DE90}"/>
              </a:ext>
            </a:extLst>
          </p:cNvPr>
          <p:cNvSpPr/>
          <p:nvPr/>
        </p:nvSpPr>
        <p:spPr>
          <a:xfrm>
            <a:off x="6948264" y="131912"/>
            <a:ext cx="1512168" cy="5607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8-bit </a:t>
            </a:r>
            <a:r>
              <a:rPr lang="cs-CZ" dirty="0" err="1"/>
              <a:t>variables</a:t>
            </a:r>
            <a:endParaRPr lang="cs-CZ" dirty="0"/>
          </a:p>
        </p:txBody>
      </p:sp>
      <p:sp>
        <p:nvSpPr>
          <p:cNvPr id="44" name="Obdélník: se zakulacenými rohy 43">
            <a:extLst>
              <a:ext uri="{FF2B5EF4-FFF2-40B4-BE49-F238E27FC236}">
                <a16:creationId xmlns:a16="http://schemas.microsoft.com/office/drawing/2014/main" id="{F90A7964-5E3B-4E9D-BF4F-0A976F32BB58}"/>
              </a:ext>
            </a:extLst>
          </p:cNvPr>
          <p:cNvSpPr/>
          <p:nvPr/>
        </p:nvSpPr>
        <p:spPr>
          <a:xfrm>
            <a:off x="1732364" y="5705818"/>
            <a:ext cx="2623612" cy="2557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TEMP1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D8405FC4-FBC0-4D10-A3DD-77D11C26B1FC}"/>
              </a:ext>
            </a:extLst>
          </p:cNvPr>
          <p:cNvCxnSpPr>
            <a:cxnSpLocks/>
          </p:cNvCxnSpPr>
          <p:nvPr/>
        </p:nvCxnSpPr>
        <p:spPr>
          <a:xfrm>
            <a:off x="2146540" y="5200398"/>
            <a:ext cx="0" cy="949424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bdélník: se zakulacenými rohy 51">
            <a:extLst>
              <a:ext uri="{FF2B5EF4-FFF2-40B4-BE49-F238E27FC236}">
                <a16:creationId xmlns:a16="http://schemas.microsoft.com/office/drawing/2014/main" id="{679152BC-F934-4990-BE8B-53D94156A06C}"/>
              </a:ext>
            </a:extLst>
          </p:cNvPr>
          <p:cNvSpPr/>
          <p:nvPr/>
        </p:nvSpPr>
        <p:spPr>
          <a:xfrm>
            <a:off x="1903117" y="6384823"/>
            <a:ext cx="3348055" cy="2557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TEMP2</a:t>
            </a:r>
          </a:p>
        </p:txBody>
      </p:sp>
    </p:spTree>
    <p:extLst>
      <p:ext uri="{BB962C8B-B14F-4D97-AF65-F5344CB8AC3E}">
        <p14:creationId xmlns:p14="http://schemas.microsoft.com/office/powerpoint/2010/main" val="141206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D42FDC6E-F32F-46CF-A4E3-F233DA75A50D}"/>
              </a:ext>
            </a:extLst>
          </p:cNvPr>
          <p:cNvSpPr/>
          <p:nvPr/>
        </p:nvSpPr>
        <p:spPr>
          <a:xfrm>
            <a:off x="107504" y="5301208"/>
            <a:ext cx="7344816" cy="1240484"/>
          </a:xfrm>
          <a:prstGeom prst="roundRect">
            <a:avLst>
              <a:gd name="adj" fmla="val 107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cs-CZ" sz="2000" dirty="0"/>
              <a:t>x86 </a:t>
            </a:r>
            <a:r>
              <a:rPr lang="cs-CZ" sz="2000" dirty="0" err="1"/>
              <a:t>registers</a:t>
            </a:r>
            <a:endParaRPr lang="cs-CZ" sz="20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33B5422-E311-4608-BD42-83A54969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/>
              <a:t>x86 CPU:</a:t>
            </a:r>
            <a:r>
              <a:rPr lang="cs-CZ" dirty="0"/>
              <a:t> r = a + b + e – (c + d)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F605DBD-CEF4-4A81-A4C8-07F0357458E1}"/>
              </a:ext>
            </a:extLst>
          </p:cNvPr>
          <p:cNvSpPr/>
          <p:nvPr/>
        </p:nvSpPr>
        <p:spPr>
          <a:xfrm>
            <a:off x="251520" y="1051811"/>
            <a:ext cx="2160240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TEMP1 = a + b + e</a:t>
            </a:r>
          </a:p>
          <a:p>
            <a:r>
              <a:rPr lang="cs-CZ" dirty="0"/>
              <a:t>TEMP2 = c + d</a:t>
            </a:r>
          </a:p>
          <a:p>
            <a:r>
              <a:rPr lang="cs-CZ" dirty="0"/>
              <a:t>r = TEMP1 – TEMP2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AA8FDC-3E1D-4DDF-AAD7-2DF827B4B8F5}"/>
              </a:ext>
            </a:extLst>
          </p:cNvPr>
          <p:cNvSpPr/>
          <p:nvPr/>
        </p:nvSpPr>
        <p:spPr>
          <a:xfrm>
            <a:off x="290169" y="4784402"/>
            <a:ext cx="1032653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a + b + e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74FDAEE-5A99-4E2C-9A83-766FAF15F0ED}"/>
              </a:ext>
            </a:extLst>
          </p:cNvPr>
          <p:cNvSpPr/>
          <p:nvPr/>
        </p:nvSpPr>
        <p:spPr>
          <a:xfrm>
            <a:off x="1874346" y="4783477"/>
            <a:ext cx="86409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c + d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2E078819-BCC1-47AA-BB7C-B24F399A8110}"/>
              </a:ext>
            </a:extLst>
          </p:cNvPr>
          <p:cNvSpPr/>
          <p:nvPr/>
        </p:nvSpPr>
        <p:spPr>
          <a:xfrm>
            <a:off x="290169" y="5360466"/>
            <a:ext cx="54006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EAX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DD51469B-C6C1-44B2-92FB-42DD62832D77}"/>
              </a:ext>
            </a:extLst>
          </p:cNvPr>
          <p:cNvSpPr/>
          <p:nvPr/>
        </p:nvSpPr>
        <p:spPr>
          <a:xfrm>
            <a:off x="3602538" y="4783477"/>
            <a:ext cx="208823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TEMP1 – TEMP2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C99B8C91-1F9B-4696-84C9-35A8DFE94D00}"/>
              </a:ext>
            </a:extLst>
          </p:cNvPr>
          <p:cNvSpPr/>
          <p:nvPr/>
        </p:nvSpPr>
        <p:spPr>
          <a:xfrm>
            <a:off x="1874345" y="6021288"/>
            <a:ext cx="3376831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EBX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19EC93D-3A7B-4A22-BC01-1E9321E72E85}"/>
              </a:ext>
            </a:extLst>
          </p:cNvPr>
          <p:cNvCxnSpPr>
            <a:cxnSpLocks/>
          </p:cNvCxnSpPr>
          <p:nvPr/>
        </p:nvCxnSpPr>
        <p:spPr>
          <a:xfrm>
            <a:off x="546164" y="5183823"/>
            <a:ext cx="13125" cy="398136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65E3238-7E2D-4569-8ADB-433104A2E761}"/>
              </a:ext>
            </a:extLst>
          </p:cNvPr>
          <p:cNvCxnSpPr>
            <a:cxnSpLocks/>
          </p:cNvCxnSpPr>
          <p:nvPr/>
        </p:nvCxnSpPr>
        <p:spPr>
          <a:xfrm flipV="1">
            <a:off x="4164142" y="5141710"/>
            <a:ext cx="66584" cy="434780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D8EBC2E9-1A3F-428B-B5C9-C81A313DB679}"/>
              </a:ext>
            </a:extLst>
          </p:cNvPr>
          <p:cNvSpPr/>
          <p:nvPr/>
        </p:nvSpPr>
        <p:spPr>
          <a:xfrm>
            <a:off x="179512" y="2189382"/>
            <a:ext cx="5688632" cy="2188071"/>
          </a:xfrm>
          <a:prstGeom prst="roundRect">
            <a:avLst>
              <a:gd name="adj" fmla="val 11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/>
              <a:t>RAM (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)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CA7F46B8-268C-474E-BF62-29A47767329B}"/>
              </a:ext>
            </a:extLst>
          </p:cNvPr>
          <p:cNvSpPr/>
          <p:nvPr/>
        </p:nvSpPr>
        <p:spPr>
          <a:xfrm rot="16200000">
            <a:off x="18650" y="2917266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$00000F00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EA1E99A8-6D8A-40E7-8733-7A974AFCE312}"/>
              </a:ext>
            </a:extLst>
          </p:cNvPr>
          <p:cNvSpPr/>
          <p:nvPr/>
        </p:nvSpPr>
        <p:spPr>
          <a:xfrm rot="16200000">
            <a:off x="898819" y="2918051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$00000F04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486E71DB-AE02-4214-A589-15AABD49CF05}"/>
              </a:ext>
            </a:extLst>
          </p:cNvPr>
          <p:cNvSpPr/>
          <p:nvPr/>
        </p:nvSpPr>
        <p:spPr>
          <a:xfrm rot="16200000">
            <a:off x="1771127" y="2917266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$00000F08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12BC47A7-9D7D-4BA7-B132-F36CC483A06C}"/>
              </a:ext>
            </a:extLst>
          </p:cNvPr>
          <p:cNvSpPr/>
          <p:nvPr/>
        </p:nvSpPr>
        <p:spPr>
          <a:xfrm rot="16200000">
            <a:off x="2650443" y="2917266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$00000F0C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8AA6A770-38A3-4A9E-84B7-4BAE757A684D}"/>
              </a:ext>
            </a:extLst>
          </p:cNvPr>
          <p:cNvSpPr/>
          <p:nvPr/>
        </p:nvSpPr>
        <p:spPr>
          <a:xfrm rot="16200000">
            <a:off x="3523604" y="2917266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$00000F10</a:t>
            </a: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0AD0A8BE-AFF8-4171-8AE7-E4A2ADB67B58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64844" y="4051266"/>
            <a:ext cx="255806" cy="823112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A9DA505E-45D3-4C27-8DD3-8B404132D71B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07721" y="4052051"/>
            <a:ext cx="793098" cy="806593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628C70A9-C230-43F1-9E7A-13EAEBED0B75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2110741" y="4051266"/>
            <a:ext cx="362386" cy="849288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69C73BA4-E3F3-424F-8F56-3A26992E079A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411731" y="4051266"/>
            <a:ext cx="940712" cy="822618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ED3B3EA6-CD31-4DA4-BAED-FC54846876B1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1131570" y="4051266"/>
            <a:ext cx="3094034" cy="799758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30536EA2-1F1A-4301-9DB6-DD97E2F45D33}"/>
              </a:ext>
            </a:extLst>
          </p:cNvPr>
          <p:cNvCxnSpPr>
            <a:cxnSpLocks/>
          </p:cNvCxnSpPr>
          <p:nvPr/>
        </p:nvCxnSpPr>
        <p:spPr>
          <a:xfrm flipV="1">
            <a:off x="4970560" y="5141710"/>
            <a:ext cx="69341" cy="1008112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aoblený obdélník 50">
            <a:extLst>
              <a:ext uri="{FF2B5EF4-FFF2-40B4-BE49-F238E27FC236}">
                <a16:creationId xmlns:a16="http://schemas.microsoft.com/office/drawing/2014/main" id="{345A81DD-825E-4D81-8264-CDC26124AE8F}"/>
              </a:ext>
            </a:extLst>
          </p:cNvPr>
          <p:cNvSpPr/>
          <p:nvPr/>
        </p:nvSpPr>
        <p:spPr>
          <a:xfrm>
            <a:off x="6656670" y="1242090"/>
            <a:ext cx="2172688" cy="1754862"/>
          </a:xfrm>
          <a:prstGeom prst="roundRect">
            <a:avLst>
              <a:gd name="adj" fmla="val 3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EAX,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[00000F00h]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EAX, [00000F04h]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ADD EAX, [00000F10h]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EBX, [00000F08h]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ADD EBX, [00000F0Ch]</a:t>
            </a:r>
          </a:p>
          <a:p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SUB EAX, EBX</a:t>
            </a:r>
          </a:p>
          <a:p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MOV [00000F20h], EAX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DDE5F0-3564-4539-B3A6-7C1EA0DFE7C7}"/>
              </a:ext>
            </a:extLst>
          </p:cNvPr>
          <p:cNvSpPr/>
          <p:nvPr/>
        </p:nvSpPr>
        <p:spPr>
          <a:xfrm rot="16200000">
            <a:off x="4615945" y="2912814"/>
            <a:ext cx="1404000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$00000F20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56AE70E6-6568-4E59-A742-F156E698DE90}"/>
              </a:ext>
            </a:extLst>
          </p:cNvPr>
          <p:cNvSpPr/>
          <p:nvPr/>
        </p:nvSpPr>
        <p:spPr>
          <a:xfrm>
            <a:off x="6948264" y="131912"/>
            <a:ext cx="1512168" cy="5607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32-bit </a:t>
            </a:r>
            <a:r>
              <a:rPr lang="cs-CZ" dirty="0" err="1"/>
              <a:t>variables</a:t>
            </a:r>
            <a:endParaRPr lang="cs-CZ" dirty="0"/>
          </a:p>
        </p:txBody>
      </p:sp>
      <p:sp>
        <p:nvSpPr>
          <p:cNvPr id="15" name="Volný tvar: obrazec 14">
            <a:extLst>
              <a:ext uri="{FF2B5EF4-FFF2-40B4-BE49-F238E27FC236}">
                <a16:creationId xmlns:a16="http://schemas.microsoft.com/office/drawing/2014/main" id="{79A807CB-B085-43E2-A7A1-2D87A1D77F39}"/>
              </a:ext>
            </a:extLst>
          </p:cNvPr>
          <p:cNvSpPr/>
          <p:nvPr/>
        </p:nvSpPr>
        <p:spPr>
          <a:xfrm>
            <a:off x="5505450" y="3409950"/>
            <a:ext cx="700088" cy="2195513"/>
          </a:xfrm>
          <a:custGeom>
            <a:avLst/>
            <a:gdLst>
              <a:gd name="connsiteX0" fmla="*/ 0 w 700088"/>
              <a:gd name="connsiteY0" fmla="*/ 2195513 h 2195513"/>
              <a:gd name="connsiteX1" fmla="*/ 266700 w 700088"/>
              <a:gd name="connsiteY1" fmla="*/ 2190750 h 2195513"/>
              <a:gd name="connsiteX2" fmla="*/ 285750 w 700088"/>
              <a:gd name="connsiteY2" fmla="*/ 2176463 h 2195513"/>
              <a:gd name="connsiteX3" fmla="*/ 428625 w 700088"/>
              <a:gd name="connsiteY3" fmla="*/ 2157413 h 2195513"/>
              <a:gd name="connsiteX4" fmla="*/ 481013 w 700088"/>
              <a:gd name="connsiteY4" fmla="*/ 2143125 h 2195513"/>
              <a:gd name="connsiteX5" fmla="*/ 523875 w 700088"/>
              <a:gd name="connsiteY5" fmla="*/ 2124075 h 2195513"/>
              <a:gd name="connsiteX6" fmla="*/ 538163 w 700088"/>
              <a:gd name="connsiteY6" fmla="*/ 2100263 h 2195513"/>
              <a:gd name="connsiteX7" fmla="*/ 557213 w 700088"/>
              <a:gd name="connsiteY7" fmla="*/ 2081213 h 2195513"/>
              <a:gd name="connsiteX8" fmla="*/ 581025 w 700088"/>
              <a:gd name="connsiteY8" fmla="*/ 2047875 h 2195513"/>
              <a:gd name="connsiteX9" fmla="*/ 590550 w 700088"/>
              <a:gd name="connsiteY9" fmla="*/ 2024063 h 2195513"/>
              <a:gd name="connsiteX10" fmla="*/ 614363 w 700088"/>
              <a:gd name="connsiteY10" fmla="*/ 1981200 h 2195513"/>
              <a:gd name="connsiteX11" fmla="*/ 623888 w 700088"/>
              <a:gd name="connsiteY11" fmla="*/ 1947863 h 2195513"/>
              <a:gd name="connsiteX12" fmla="*/ 642938 w 700088"/>
              <a:gd name="connsiteY12" fmla="*/ 1862138 h 2195513"/>
              <a:gd name="connsiteX13" fmla="*/ 657225 w 700088"/>
              <a:gd name="connsiteY13" fmla="*/ 1843088 h 2195513"/>
              <a:gd name="connsiteX14" fmla="*/ 671513 w 700088"/>
              <a:gd name="connsiteY14" fmla="*/ 1733550 h 2195513"/>
              <a:gd name="connsiteX15" fmla="*/ 690563 w 700088"/>
              <a:gd name="connsiteY15" fmla="*/ 1138238 h 2195513"/>
              <a:gd name="connsiteX16" fmla="*/ 700088 w 700088"/>
              <a:gd name="connsiteY16" fmla="*/ 1052513 h 2195513"/>
              <a:gd name="connsiteX17" fmla="*/ 695325 w 700088"/>
              <a:gd name="connsiteY17" fmla="*/ 976313 h 2195513"/>
              <a:gd name="connsiteX18" fmla="*/ 681038 w 700088"/>
              <a:gd name="connsiteY18" fmla="*/ 900113 h 2195513"/>
              <a:gd name="connsiteX19" fmla="*/ 690563 w 700088"/>
              <a:gd name="connsiteY19" fmla="*/ 723900 h 2195513"/>
              <a:gd name="connsiteX20" fmla="*/ 681038 w 700088"/>
              <a:gd name="connsiteY20" fmla="*/ 681038 h 2195513"/>
              <a:gd name="connsiteX21" fmla="*/ 700088 w 700088"/>
              <a:gd name="connsiteY21" fmla="*/ 485775 h 2195513"/>
              <a:gd name="connsiteX22" fmla="*/ 695325 w 700088"/>
              <a:gd name="connsiteY22" fmla="*/ 357188 h 2195513"/>
              <a:gd name="connsiteX23" fmla="*/ 671513 w 700088"/>
              <a:gd name="connsiteY23" fmla="*/ 271463 h 2195513"/>
              <a:gd name="connsiteX24" fmla="*/ 661988 w 700088"/>
              <a:gd name="connsiteY24" fmla="*/ 228600 h 2195513"/>
              <a:gd name="connsiteX25" fmla="*/ 647700 w 700088"/>
              <a:gd name="connsiteY25" fmla="*/ 195263 h 2195513"/>
              <a:gd name="connsiteX26" fmla="*/ 628650 w 700088"/>
              <a:gd name="connsiteY26" fmla="*/ 138113 h 2195513"/>
              <a:gd name="connsiteX27" fmla="*/ 604838 w 700088"/>
              <a:gd name="connsiteY27" fmla="*/ 128588 h 2195513"/>
              <a:gd name="connsiteX28" fmla="*/ 552450 w 700088"/>
              <a:gd name="connsiteY28" fmla="*/ 85725 h 2195513"/>
              <a:gd name="connsiteX29" fmla="*/ 528638 w 700088"/>
              <a:gd name="connsiteY29" fmla="*/ 76200 h 2195513"/>
              <a:gd name="connsiteX30" fmla="*/ 519113 w 700088"/>
              <a:gd name="connsiteY30" fmla="*/ 61913 h 2195513"/>
              <a:gd name="connsiteX31" fmla="*/ 500063 w 700088"/>
              <a:gd name="connsiteY31" fmla="*/ 52388 h 2195513"/>
              <a:gd name="connsiteX32" fmla="*/ 452438 w 700088"/>
              <a:gd name="connsiteY32" fmla="*/ 33338 h 2195513"/>
              <a:gd name="connsiteX33" fmla="*/ 433388 w 700088"/>
              <a:gd name="connsiteY33" fmla="*/ 19050 h 2195513"/>
              <a:gd name="connsiteX34" fmla="*/ 347663 w 700088"/>
              <a:gd name="connsiteY34" fmla="*/ 0 h 2195513"/>
              <a:gd name="connsiteX35" fmla="*/ 304800 w 700088"/>
              <a:gd name="connsiteY35" fmla="*/ 4763 h 2195513"/>
              <a:gd name="connsiteX36" fmla="*/ 119063 w 700088"/>
              <a:gd name="connsiteY36" fmla="*/ 14288 h 219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00088" h="2195513">
                <a:moveTo>
                  <a:pt x="0" y="2195513"/>
                </a:moveTo>
                <a:cubicBezTo>
                  <a:pt x="88900" y="2193925"/>
                  <a:pt x="177983" y="2196664"/>
                  <a:pt x="266700" y="2190750"/>
                </a:cubicBezTo>
                <a:cubicBezTo>
                  <a:pt x="274620" y="2190222"/>
                  <a:pt x="278102" y="2178587"/>
                  <a:pt x="285750" y="2176463"/>
                </a:cubicBezTo>
                <a:cubicBezTo>
                  <a:pt x="296505" y="2173475"/>
                  <a:pt x="422798" y="2158141"/>
                  <a:pt x="428625" y="2157413"/>
                </a:cubicBezTo>
                <a:cubicBezTo>
                  <a:pt x="446088" y="2152650"/>
                  <a:pt x="463736" y="2148524"/>
                  <a:pt x="481013" y="2143125"/>
                </a:cubicBezTo>
                <a:cubicBezTo>
                  <a:pt x="497228" y="2138058"/>
                  <a:pt x="508962" y="2131531"/>
                  <a:pt x="523875" y="2124075"/>
                </a:cubicBezTo>
                <a:cubicBezTo>
                  <a:pt x="528638" y="2116138"/>
                  <a:pt x="532480" y="2107570"/>
                  <a:pt x="538163" y="2100263"/>
                </a:cubicBezTo>
                <a:cubicBezTo>
                  <a:pt x="543676" y="2093174"/>
                  <a:pt x="552232" y="2088685"/>
                  <a:pt x="557213" y="2081213"/>
                </a:cubicBezTo>
                <a:cubicBezTo>
                  <a:pt x="582845" y="2042764"/>
                  <a:pt x="550264" y="2068383"/>
                  <a:pt x="581025" y="2047875"/>
                </a:cubicBezTo>
                <a:cubicBezTo>
                  <a:pt x="584200" y="2039938"/>
                  <a:pt x="587078" y="2031875"/>
                  <a:pt x="590550" y="2024063"/>
                </a:cubicBezTo>
                <a:cubicBezTo>
                  <a:pt x="598359" y="2006493"/>
                  <a:pt x="604057" y="1998376"/>
                  <a:pt x="614363" y="1981200"/>
                </a:cubicBezTo>
                <a:cubicBezTo>
                  <a:pt x="617538" y="1970088"/>
                  <a:pt x="621191" y="1959101"/>
                  <a:pt x="623888" y="1947863"/>
                </a:cubicBezTo>
                <a:cubicBezTo>
                  <a:pt x="630719" y="1919399"/>
                  <a:pt x="625375" y="1885556"/>
                  <a:pt x="642938" y="1862138"/>
                </a:cubicBezTo>
                <a:lnTo>
                  <a:pt x="657225" y="1843088"/>
                </a:lnTo>
                <a:cubicBezTo>
                  <a:pt x="680224" y="1762591"/>
                  <a:pt x="678827" y="1799386"/>
                  <a:pt x="671513" y="1733550"/>
                </a:cubicBezTo>
                <a:cubicBezTo>
                  <a:pt x="676327" y="1569852"/>
                  <a:pt x="685729" y="1243606"/>
                  <a:pt x="690563" y="1138238"/>
                </a:cubicBezTo>
                <a:cubicBezTo>
                  <a:pt x="691880" y="1109517"/>
                  <a:pt x="696913" y="1081088"/>
                  <a:pt x="700088" y="1052513"/>
                </a:cubicBezTo>
                <a:cubicBezTo>
                  <a:pt x="698500" y="1027113"/>
                  <a:pt x="698482" y="1001566"/>
                  <a:pt x="695325" y="976313"/>
                </a:cubicBezTo>
                <a:cubicBezTo>
                  <a:pt x="692120" y="950670"/>
                  <a:pt x="681525" y="925951"/>
                  <a:pt x="681038" y="900113"/>
                </a:cubicBezTo>
                <a:cubicBezTo>
                  <a:pt x="679928" y="841300"/>
                  <a:pt x="687388" y="782638"/>
                  <a:pt x="690563" y="723900"/>
                </a:cubicBezTo>
                <a:cubicBezTo>
                  <a:pt x="687388" y="709613"/>
                  <a:pt x="681038" y="695674"/>
                  <a:pt x="681038" y="681038"/>
                </a:cubicBezTo>
                <a:cubicBezTo>
                  <a:pt x="681038" y="588781"/>
                  <a:pt x="687519" y="561190"/>
                  <a:pt x="700088" y="485775"/>
                </a:cubicBezTo>
                <a:cubicBezTo>
                  <a:pt x="698500" y="442913"/>
                  <a:pt x="700994" y="399703"/>
                  <a:pt x="695325" y="357188"/>
                </a:cubicBezTo>
                <a:cubicBezTo>
                  <a:pt x="691405" y="327791"/>
                  <a:pt x="677946" y="300414"/>
                  <a:pt x="671513" y="271463"/>
                </a:cubicBezTo>
                <a:cubicBezTo>
                  <a:pt x="668338" y="257175"/>
                  <a:pt x="666354" y="242570"/>
                  <a:pt x="661988" y="228600"/>
                </a:cubicBezTo>
                <a:cubicBezTo>
                  <a:pt x="658382" y="217060"/>
                  <a:pt x="651766" y="206649"/>
                  <a:pt x="647700" y="195263"/>
                </a:cubicBezTo>
                <a:cubicBezTo>
                  <a:pt x="646775" y="192673"/>
                  <a:pt x="634369" y="143832"/>
                  <a:pt x="628650" y="138113"/>
                </a:cubicBezTo>
                <a:cubicBezTo>
                  <a:pt x="622605" y="132068"/>
                  <a:pt x="612775" y="131763"/>
                  <a:pt x="604838" y="128588"/>
                </a:cubicBezTo>
                <a:cubicBezTo>
                  <a:pt x="573808" y="97558"/>
                  <a:pt x="582246" y="98968"/>
                  <a:pt x="552450" y="85725"/>
                </a:cubicBezTo>
                <a:cubicBezTo>
                  <a:pt x="544638" y="82253"/>
                  <a:pt x="536575" y="79375"/>
                  <a:pt x="528638" y="76200"/>
                </a:cubicBezTo>
                <a:cubicBezTo>
                  <a:pt x="525463" y="71438"/>
                  <a:pt x="523510" y="65577"/>
                  <a:pt x="519113" y="61913"/>
                </a:cubicBezTo>
                <a:cubicBezTo>
                  <a:pt x="513659" y="57368"/>
                  <a:pt x="506588" y="55185"/>
                  <a:pt x="500063" y="52388"/>
                </a:cubicBezTo>
                <a:cubicBezTo>
                  <a:pt x="484348" y="45653"/>
                  <a:pt x="466116" y="43597"/>
                  <a:pt x="452438" y="33338"/>
                </a:cubicBezTo>
                <a:cubicBezTo>
                  <a:pt x="446088" y="28575"/>
                  <a:pt x="440952" y="21457"/>
                  <a:pt x="433388" y="19050"/>
                </a:cubicBezTo>
                <a:cubicBezTo>
                  <a:pt x="405494" y="10174"/>
                  <a:pt x="347663" y="0"/>
                  <a:pt x="347663" y="0"/>
                </a:cubicBezTo>
                <a:cubicBezTo>
                  <a:pt x="333375" y="1588"/>
                  <a:pt x="319142" y="3785"/>
                  <a:pt x="304800" y="4763"/>
                </a:cubicBezTo>
                <a:cubicBezTo>
                  <a:pt x="159792" y="14650"/>
                  <a:pt x="190569" y="14288"/>
                  <a:pt x="119063" y="14288"/>
                </a:cubicBezTo>
              </a:path>
            </a:pathLst>
          </a:cu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6" name="Obdélník: se zakulacenými rohy 35">
            <a:extLst>
              <a:ext uri="{FF2B5EF4-FFF2-40B4-BE49-F238E27FC236}">
                <a16:creationId xmlns:a16="http://schemas.microsoft.com/office/drawing/2014/main" id="{2CF51A67-CD0E-4BAA-9FD1-4EF3F232A8B6}"/>
              </a:ext>
            </a:extLst>
          </p:cNvPr>
          <p:cNvSpPr/>
          <p:nvPr/>
        </p:nvSpPr>
        <p:spPr>
          <a:xfrm>
            <a:off x="1732364" y="5705818"/>
            <a:ext cx="2623612" cy="2557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TEMP1</a:t>
            </a:r>
          </a:p>
        </p:txBody>
      </p:sp>
      <p:sp>
        <p:nvSpPr>
          <p:cNvPr id="37" name="Obdélník: se zakulacenými rohy 36">
            <a:extLst>
              <a:ext uri="{FF2B5EF4-FFF2-40B4-BE49-F238E27FC236}">
                <a16:creationId xmlns:a16="http://schemas.microsoft.com/office/drawing/2014/main" id="{5F09B61B-1C0B-4E8D-869E-71A6885051D3}"/>
              </a:ext>
            </a:extLst>
          </p:cNvPr>
          <p:cNvSpPr/>
          <p:nvPr/>
        </p:nvSpPr>
        <p:spPr>
          <a:xfrm>
            <a:off x="1903117" y="6384823"/>
            <a:ext cx="3348055" cy="2557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/>
              <a:t>TEMP2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D8405FC4-FBC0-4D10-A3DD-77D11C26B1FC}"/>
              </a:ext>
            </a:extLst>
          </p:cNvPr>
          <p:cNvCxnSpPr>
            <a:cxnSpLocks/>
          </p:cNvCxnSpPr>
          <p:nvPr/>
        </p:nvCxnSpPr>
        <p:spPr>
          <a:xfrm>
            <a:off x="2146540" y="5200398"/>
            <a:ext cx="0" cy="949424"/>
          </a:xfrm>
          <a:prstGeom prst="line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chemeClr val="bg2">
                  <a:lumMod val="5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0" name="Picture 2" descr="C:\Sonic-VesnaX\_Principy 2018-19_\_PripravaSlidu_\GoT-AndN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90" y="3065413"/>
            <a:ext cx="3128020" cy="5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1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Instruction Timing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39661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5C8B0-2F7C-4FE2-A1F2-EDA5AB0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2800" dirty="0"/>
              <a:t>Speed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Addition</a:t>
            </a:r>
            <a:r>
              <a:rPr lang="cs-CZ" sz="2800" dirty="0"/>
              <a:t> (32-bit vs. 64-bit + Python vs. C/C#)</a:t>
            </a:r>
          </a:p>
        </p:txBody>
      </p:sp>
    </p:spTree>
    <p:extLst>
      <p:ext uri="{BB962C8B-B14F-4D97-AF65-F5344CB8AC3E}">
        <p14:creationId xmlns:p14="http://schemas.microsoft.com/office/powerpoint/2010/main" val="131953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 Division (div), No </a:t>
            </a:r>
            <a:r>
              <a:rPr lang="en-US" sz="2400" dirty="0" err="1"/>
              <a:t>Mutiplication</a:t>
            </a:r>
            <a:r>
              <a:rPr lang="en-US" sz="2400" dirty="0"/>
              <a:t> (*) </a:t>
            </a:r>
            <a:r>
              <a:rPr lang="en-US" sz="2400" b="0" dirty="0"/>
              <a:t>Instructions on 6502</a:t>
            </a:r>
            <a:endParaRPr lang="cs-CZ" sz="2400" b="0" dirty="0"/>
          </a:p>
        </p:txBody>
      </p:sp>
    </p:spTree>
    <p:extLst>
      <p:ext uri="{BB962C8B-B14F-4D97-AF65-F5344CB8AC3E}">
        <p14:creationId xmlns:p14="http://schemas.microsoft.com/office/powerpoint/2010/main" val="3286556744"/>
      </p:ext>
    </p:extLst>
  </p:cSld>
  <p:clrMapOvr>
    <a:masterClrMapping/>
  </p:clrMapOvr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43052</TotalTime>
  <Words>1899</Words>
  <Application>Microsoft Office PowerPoint</Application>
  <PresentationFormat>Předvádění na obrazovce (4:3)</PresentationFormat>
  <Paragraphs>668</Paragraphs>
  <Slides>26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Verdana</vt:lpstr>
      <vt:lpstr>D3S template</vt:lpstr>
      <vt:lpstr>Principles of Computers 9th Lecture</vt:lpstr>
      <vt:lpstr>Prezentace aplikace PowerPoint</vt:lpstr>
      <vt:lpstr>6502 CPU: r = a + b + e – (c + d)</vt:lpstr>
      <vt:lpstr>x86 CPU: r = a + b + e – (c + d)</vt:lpstr>
      <vt:lpstr>x86 CPU: r = a + b + e – (c + d)</vt:lpstr>
      <vt:lpstr>Prezentace aplikace PowerPoint</vt:lpstr>
      <vt:lpstr>Instruction Timing</vt:lpstr>
      <vt:lpstr>Speed of Addition (32-bit vs. 64-bit + Python vs. C/C#)</vt:lpstr>
      <vt:lpstr>No Division (div), No Mutiplication (*) Instructions on 6502</vt:lpstr>
      <vt:lpstr>Shift Left &lt;&lt; (Unsigned Integers)</vt:lpstr>
      <vt:lpstr>Shift Left &lt;&lt; (Unsigned Integers)</vt:lpstr>
      <vt:lpstr>Shift Left &lt;&lt; (Unsigned Integers)</vt:lpstr>
      <vt:lpstr>Shift Left &lt;&lt; (Unsigned Integers)</vt:lpstr>
      <vt:lpstr>Shift Left &lt;&lt; (Unsigned Integers)</vt:lpstr>
      <vt:lpstr>Shift Left &lt;&lt; (Unsigned Integers)</vt:lpstr>
      <vt:lpstr>Shift Right &gt;&gt; (Unsigned Integers)</vt:lpstr>
      <vt:lpstr>Shift Right &gt;&gt; (Unsigned Integers)</vt:lpstr>
      <vt:lpstr>Shift Right &gt;&gt; (Unsigned Integers)</vt:lpstr>
      <vt:lpstr>Shift Right &gt;&gt; (Unsigned Integers)</vt:lpstr>
      <vt:lpstr>Shift Right &gt;&gt; (Unsigned Integers)</vt:lpstr>
      <vt:lpstr>Shift Left &lt;&lt; (Signed Integers)</vt:lpstr>
      <vt:lpstr>Shift Left &lt;&lt; (Signed Integers)</vt:lpstr>
      <vt:lpstr>Logical Shift Right &gt;&gt; (Signed Integers)</vt:lpstr>
      <vt:lpstr>Arithmeric Shift Right &gt;&gt; (Signed Integers)</vt:lpstr>
      <vt:lpstr>Arithmeric Shift Right &gt;&gt; (Signed Integers)</vt:lpstr>
      <vt:lpstr>Arithmeric Shift Right &gt;&gt; (Signed Integers)</vt:lpstr>
    </vt:vector>
  </TitlesOfParts>
  <Company>Sharewood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Pavel Ježek</dc:creator>
  <cp:lastModifiedBy>Sonic</cp:lastModifiedBy>
  <cp:revision>316</cp:revision>
  <dcterms:created xsi:type="dcterms:W3CDTF">2006-10-10T18:27:24Z</dcterms:created>
  <dcterms:modified xsi:type="dcterms:W3CDTF">2019-12-02T13:59:58Z</dcterms:modified>
</cp:coreProperties>
</file>