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6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9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2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5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8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81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64" algn="l" defTabSz="4571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50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1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6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10" y="365125"/>
            <a:ext cx="155235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5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8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1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6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1825625"/>
            <a:ext cx="305970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1825625"/>
            <a:ext cx="3059708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7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365128"/>
            <a:ext cx="620940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2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2" y="2505075"/>
            <a:ext cx="304564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2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0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4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8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5" y="6356353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22A54-E348-4B38-A3BF-0DF926564FF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4" y="6356353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6356353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875AB-0654-4D75-852C-42C3239A1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7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야외, 건물, 집, 마천루이(가) 표시된 사진">
            <a:extLst>
              <a:ext uri="{FF2B5EF4-FFF2-40B4-BE49-F238E27FC236}">
                <a16:creationId xmlns:a16="http://schemas.microsoft.com/office/drawing/2014/main" id="{C0E426F8-597F-87EF-8536-B10C82A4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9" t="5422" r="15387" b="31480"/>
          <a:stretch>
            <a:fillRect/>
          </a:stretch>
        </p:blipFill>
        <p:spPr>
          <a:xfrm rot="5400000">
            <a:off x="272045" y="101387"/>
            <a:ext cx="6655228" cy="6655226"/>
          </a:xfrm>
          <a:custGeom>
            <a:avLst/>
            <a:gdLst>
              <a:gd name="connsiteX0" fmla="*/ 0 w 2006600"/>
              <a:gd name="connsiteY0" fmla="*/ 1003300 h 2006600"/>
              <a:gd name="connsiteX1" fmla="*/ 1003300 w 2006600"/>
              <a:gd name="connsiteY1" fmla="*/ 0 h 2006600"/>
              <a:gd name="connsiteX2" fmla="*/ 2006600 w 2006600"/>
              <a:gd name="connsiteY2" fmla="*/ 1003300 h 2006600"/>
              <a:gd name="connsiteX3" fmla="*/ 1003300 w 2006600"/>
              <a:gd name="connsiteY3" fmla="*/ 2006600 h 2006600"/>
              <a:gd name="connsiteX4" fmla="*/ 0 w 2006600"/>
              <a:gd name="connsiteY4" fmla="*/ 100330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00" h="2006600">
                <a:moveTo>
                  <a:pt x="0" y="1003300"/>
                </a:moveTo>
                <a:cubicBezTo>
                  <a:pt x="0" y="449193"/>
                  <a:pt x="449193" y="0"/>
                  <a:pt x="1003300" y="0"/>
                </a:cubicBezTo>
                <a:cubicBezTo>
                  <a:pt x="1557407" y="0"/>
                  <a:pt x="2006600" y="449193"/>
                  <a:pt x="2006600" y="1003300"/>
                </a:cubicBezTo>
                <a:cubicBezTo>
                  <a:pt x="2006600" y="1557407"/>
                  <a:pt x="1557407" y="2006600"/>
                  <a:pt x="1003300" y="2006600"/>
                </a:cubicBezTo>
                <a:cubicBezTo>
                  <a:pt x="449193" y="2006600"/>
                  <a:pt x="0" y="1557407"/>
                  <a:pt x="0" y="10033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548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성현석</dc:creator>
  <cp:lastModifiedBy>성현석</cp:lastModifiedBy>
  <cp:revision>1</cp:revision>
  <dcterms:created xsi:type="dcterms:W3CDTF">2024-07-02T13:48:13Z</dcterms:created>
  <dcterms:modified xsi:type="dcterms:W3CDTF">2024-07-02T13:49:06Z</dcterms:modified>
</cp:coreProperties>
</file>