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60" r:id="rId4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5ECC-22E1-4410-A5CD-949D47CC85BB}" v="3" dt="2019-08-08T07:02:2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100" d="100"/>
          <a:sy n="100" d="100"/>
        </p:scale>
        <p:origin x="1428" y="-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윤지" userId="cdd9513f17a7dae8" providerId="LiveId" clId="{EB5B5ECC-22E1-4410-A5CD-949D47CC85BB}"/>
    <pc:docChg chg="undo modSld">
      <pc:chgData name="노 윤지" userId="cdd9513f17a7dae8" providerId="LiveId" clId="{EB5B5ECC-22E1-4410-A5CD-949D47CC85BB}" dt="2019-08-08T07:02:22.363" v="63"/>
      <pc:docMkLst>
        <pc:docMk/>
      </pc:docMkLst>
      <pc:sldChg chg="addSp">
        <pc:chgData name="노 윤지" userId="cdd9513f17a7dae8" providerId="LiveId" clId="{EB5B5ECC-22E1-4410-A5CD-949D47CC85BB}" dt="2019-08-08T07:02:19.817" v="62"/>
        <pc:sldMkLst>
          <pc:docMk/>
          <pc:sldMk cId="1498678479" sldId="256"/>
        </pc:sldMkLst>
        <pc:spChg chg="add">
          <ac:chgData name="노 윤지" userId="cdd9513f17a7dae8" providerId="LiveId" clId="{EB5B5ECC-22E1-4410-A5CD-949D47CC85BB}" dt="2019-08-08T07:02:19.817" v="62"/>
          <ac:spMkLst>
            <pc:docMk/>
            <pc:sldMk cId="1498678479" sldId="256"/>
            <ac:spMk id="45" creationId="{5E42F960-2CC8-438C-BC1D-808BFE300DC7}"/>
          </ac:spMkLst>
        </pc:spChg>
      </pc:sldChg>
      <pc:sldChg chg="addSp modSp">
        <pc:chgData name="노 윤지" userId="cdd9513f17a7dae8" providerId="LiveId" clId="{EB5B5ECC-22E1-4410-A5CD-949D47CC85BB}" dt="2019-08-08T07:02:13.613" v="61" actId="1038"/>
        <pc:sldMkLst>
          <pc:docMk/>
          <pc:sldMk cId="1484686916" sldId="259"/>
        </pc:sldMkLst>
        <pc:spChg chg="add mod">
          <ac:chgData name="노 윤지" userId="cdd9513f17a7dae8" providerId="LiveId" clId="{EB5B5ECC-22E1-4410-A5CD-949D47CC85BB}" dt="2019-08-08T07:02:13.613" v="61" actId="1038"/>
          <ac:spMkLst>
            <pc:docMk/>
            <pc:sldMk cId="1484686916" sldId="259"/>
            <ac:spMk id="51" creationId="{5447C8FF-F0DB-4151-B180-4B22118F7A71}"/>
          </ac:spMkLst>
        </pc:spChg>
        <pc:spChg chg="mod">
          <ac:chgData name="노 윤지" userId="cdd9513f17a7dae8" providerId="LiveId" clId="{EB5B5ECC-22E1-4410-A5CD-949D47CC85BB}" dt="2019-08-08T07:00:27.222" v="1" actId="1076"/>
          <ac:spMkLst>
            <pc:docMk/>
            <pc:sldMk cId="1484686916" sldId="259"/>
            <ac:spMk id="65" creationId="{1C193753-F878-438B-9642-281E6FD3D599}"/>
          </ac:spMkLst>
        </pc:spChg>
      </pc:sldChg>
      <pc:sldChg chg="addSp">
        <pc:chgData name="노 윤지" userId="cdd9513f17a7dae8" providerId="LiveId" clId="{EB5B5ECC-22E1-4410-A5CD-949D47CC85BB}" dt="2019-08-08T07:02:22.363" v="63"/>
        <pc:sldMkLst>
          <pc:docMk/>
          <pc:sldMk cId="1750114201" sldId="260"/>
        </pc:sldMkLst>
        <pc:spChg chg="add">
          <ac:chgData name="노 윤지" userId="cdd9513f17a7dae8" providerId="LiveId" clId="{EB5B5ECC-22E1-4410-A5CD-949D47CC85BB}" dt="2019-08-08T07:02:22.363" v="63"/>
          <ac:spMkLst>
            <pc:docMk/>
            <pc:sldMk cId="1750114201" sldId="260"/>
            <ac:spMk id="45" creationId="{AE2FCB76-AA41-491B-9648-C261A71A2C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0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7C0C-E375-4AB6-91EC-C4A3417B3D3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304E-7981-4BAA-A8C2-33D8695E4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7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구름 9">
            <a:extLst>
              <a:ext uri="{FF2B5EF4-FFF2-40B4-BE49-F238E27FC236}">
                <a16:creationId xmlns:a16="http://schemas.microsoft.com/office/drawing/2014/main" id="{BDA84407-60AE-4427-9582-088D177E1B80}"/>
              </a:ext>
            </a:extLst>
          </p:cNvPr>
          <p:cNvSpPr/>
          <p:nvPr/>
        </p:nvSpPr>
        <p:spPr>
          <a:xfrm>
            <a:off x="1512952" y="4637253"/>
            <a:ext cx="2711435" cy="952730"/>
          </a:xfrm>
          <a:prstGeom prst="clou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" name="내용 개체 틀 17">
            <a:extLst>
              <a:ext uri="{FF2B5EF4-FFF2-40B4-BE49-F238E27FC236}">
                <a16:creationId xmlns:a16="http://schemas.microsoft.com/office/drawing/2014/main" id="{D4B3AE29-1ECE-44B9-B4F8-07D3C2BB79BF}"/>
              </a:ext>
            </a:extLst>
          </p:cNvPr>
          <p:cNvSpPr txBox="1">
            <a:spLocks/>
          </p:cNvSpPr>
          <p:nvPr/>
        </p:nvSpPr>
        <p:spPr>
          <a:xfrm>
            <a:off x="1341069" y="3704884"/>
            <a:ext cx="3898195" cy="1835721"/>
          </a:xfrm>
          <a:prstGeom prst="rect">
            <a:avLst/>
          </a:prstGeom>
        </p:spPr>
        <p:txBody>
          <a:bodyPr vert="horz" lIns="38576" tIns="19288" rIns="38576" bIns="1928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endParaRPr lang="en-US" altLang="ko-KR" sz="1013" baseline="30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4D2756-2183-404F-9A78-486F0956CD25}"/>
              </a:ext>
            </a:extLst>
          </p:cNvPr>
          <p:cNvSpPr/>
          <p:nvPr/>
        </p:nvSpPr>
        <p:spPr>
          <a:xfrm>
            <a:off x="1684234" y="3320624"/>
            <a:ext cx="2351288" cy="109988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</a:t>
            </a:r>
            <a:endParaRPr lang="en-US" altLang="ko-KR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3FC98D-2D5D-4E04-9F54-65064FEB6278}"/>
              </a:ext>
            </a:extLst>
          </p:cNvPr>
          <p:cNvSpPr/>
          <p:nvPr/>
        </p:nvSpPr>
        <p:spPr>
          <a:xfrm>
            <a:off x="992442" y="5978636"/>
            <a:ext cx="1146341" cy="4050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Infura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063490-91D0-4AC8-95B7-39F89D5560BD}"/>
              </a:ext>
            </a:extLst>
          </p:cNvPr>
          <p:cNvSpPr/>
          <p:nvPr/>
        </p:nvSpPr>
        <p:spPr>
          <a:xfrm>
            <a:off x="137326" y="3865982"/>
            <a:ext cx="962563" cy="869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95B41F50-CE92-4E83-B6A4-9A1E85A6D9AC}"/>
              </a:ext>
            </a:extLst>
          </p:cNvPr>
          <p:cNvSpPr/>
          <p:nvPr/>
        </p:nvSpPr>
        <p:spPr>
          <a:xfrm>
            <a:off x="222377" y="3016763"/>
            <a:ext cx="772860" cy="56845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6435F6-B126-4073-B7E6-81813E04965A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608807" y="3585216"/>
            <a:ext cx="9801" cy="280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2AC0CCD-1CBE-4DB1-8BFA-DB5CE7CEA6A8}"/>
              </a:ext>
            </a:extLst>
          </p:cNvPr>
          <p:cNvSpPr/>
          <p:nvPr/>
        </p:nvSpPr>
        <p:spPr>
          <a:xfrm>
            <a:off x="2983762" y="602712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C193753-F878-438B-9642-281E6FD3D599}"/>
              </a:ext>
            </a:extLst>
          </p:cNvPr>
          <p:cNvSpPr/>
          <p:nvPr/>
        </p:nvSpPr>
        <p:spPr>
          <a:xfrm>
            <a:off x="3526689" y="5876083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2B1B847-41C1-4B50-85FD-0477BC63699F}"/>
              </a:ext>
            </a:extLst>
          </p:cNvPr>
          <p:cNvSpPr/>
          <p:nvPr/>
        </p:nvSpPr>
        <p:spPr>
          <a:xfrm>
            <a:off x="4202049" y="5547284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358C3B8-AEBE-4176-B07C-1EB5A52FDA5F}"/>
              </a:ext>
            </a:extLst>
          </p:cNvPr>
          <p:cNvSpPr/>
          <p:nvPr/>
        </p:nvSpPr>
        <p:spPr>
          <a:xfrm>
            <a:off x="4668036" y="54073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D324C7C-C7E9-4501-89AA-3083E81C3CA7}"/>
              </a:ext>
            </a:extLst>
          </p:cNvPr>
          <p:cNvSpPr/>
          <p:nvPr/>
        </p:nvSpPr>
        <p:spPr>
          <a:xfrm>
            <a:off x="3341147" y="252886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018A159-3924-4640-9602-ABB5985B2780}"/>
              </a:ext>
            </a:extLst>
          </p:cNvPr>
          <p:cNvSpPr/>
          <p:nvPr/>
        </p:nvSpPr>
        <p:spPr>
          <a:xfrm>
            <a:off x="4176196" y="26377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2A83097-1202-4676-8C8D-56F4B04D65DF}"/>
              </a:ext>
            </a:extLst>
          </p:cNvPr>
          <p:cNvSpPr/>
          <p:nvPr/>
        </p:nvSpPr>
        <p:spPr>
          <a:xfrm>
            <a:off x="1996539" y="2436047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118F5D-8ABC-480D-99DB-43F9B894A9D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2868670" y="5588969"/>
            <a:ext cx="345436" cy="44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337E7D0-F978-4A04-82D3-0B0D0C639B1F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755576" y="5332574"/>
            <a:ext cx="446473" cy="429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DAEAC87-4F01-484B-AB83-E41D860802F4}"/>
              </a:ext>
            </a:extLst>
          </p:cNvPr>
          <p:cNvCxnSpPr>
            <a:cxnSpLocks/>
            <a:stCxn id="12" idx="4"/>
            <a:endCxn id="10" idx="3"/>
          </p:cNvCxnSpPr>
          <p:nvPr/>
        </p:nvCxnSpPr>
        <p:spPr>
          <a:xfrm>
            <a:off x="2859878" y="4420506"/>
            <a:ext cx="8792" cy="2712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BE27B0-A6FA-46C5-A7E8-C890E03202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565613" y="5519695"/>
            <a:ext cx="537310" cy="45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EC3B295-04C2-4A3F-95DC-8C3508D0F63D}"/>
              </a:ext>
            </a:extLst>
          </p:cNvPr>
          <p:cNvCxnSpPr>
            <a:cxnSpLocks/>
          </p:cNvCxnSpPr>
          <p:nvPr/>
        </p:nvCxnSpPr>
        <p:spPr>
          <a:xfrm flipH="1">
            <a:off x="2498325" y="2867787"/>
            <a:ext cx="7028" cy="53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FE6F399-3B73-42D8-A085-10552FF7E554}"/>
              </a:ext>
            </a:extLst>
          </p:cNvPr>
          <p:cNvCxnSpPr>
            <a:cxnSpLocks/>
            <a:endCxn id="12" idx="7"/>
          </p:cNvCxnSpPr>
          <p:nvPr/>
        </p:nvCxnSpPr>
        <p:spPr>
          <a:xfrm>
            <a:off x="3537974" y="2930608"/>
            <a:ext cx="153210" cy="551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B8BD0E8-BF9D-4949-9A25-D794AED8345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99889" y="4013143"/>
            <a:ext cx="597232" cy="2876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5B602491-C190-410D-82AB-3DFCD2DB498E}"/>
              </a:ext>
            </a:extLst>
          </p:cNvPr>
          <p:cNvSpPr/>
          <p:nvPr/>
        </p:nvSpPr>
        <p:spPr>
          <a:xfrm>
            <a:off x="857474" y="3842693"/>
            <a:ext cx="166943" cy="320829"/>
          </a:xfrm>
          <a:custGeom>
            <a:avLst/>
            <a:gdLst>
              <a:gd name="connsiteX0" fmla="*/ 146050 w 146050"/>
              <a:gd name="connsiteY0" fmla="*/ 0 h 228600"/>
              <a:gd name="connsiteX1" fmla="*/ 69850 w 146050"/>
              <a:gd name="connsiteY1" fmla="*/ 44450 h 228600"/>
              <a:gd name="connsiteX2" fmla="*/ 50800 w 146050"/>
              <a:gd name="connsiteY2" fmla="*/ 50800 h 228600"/>
              <a:gd name="connsiteX3" fmla="*/ 19050 w 146050"/>
              <a:gd name="connsiteY3" fmla="*/ 88900 h 228600"/>
              <a:gd name="connsiteX4" fmla="*/ 0 w 146050"/>
              <a:gd name="connsiteY4" fmla="*/ 101600 h 228600"/>
              <a:gd name="connsiteX5" fmla="*/ 6350 w 146050"/>
              <a:gd name="connsiteY5" fmla="*/ 127000 h 228600"/>
              <a:gd name="connsiteX6" fmla="*/ 44450 w 146050"/>
              <a:gd name="connsiteY6" fmla="*/ 152400 h 228600"/>
              <a:gd name="connsiteX7" fmla="*/ 69850 w 146050"/>
              <a:gd name="connsiteY7" fmla="*/ 190500 h 228600"/>
              <a:gd name="connsiteX8" fmla="*/ 95250 w 146050"/>
              <a:gd name="connsiteY8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50" h="228600">
                <a:moveTo>
                  <a:pt x="146050" y="0"/>
                </a:moveTo>
                <a:cubicBezTo>
                  <a:pt x="120650" y="14817"/>
                  <a:pt x="95796" y="30612"/>
                  <a:pt x="69850" y="44450"/>
                </a:cubicBezTo>
                <a:cubicBezTo>
                  <a:pt x="63944" y="47600"/>
                  <a:pt x="56369" y="47087"/>
                  <a:pt x="50800" y="50800"/>
                </a:cubicBezTo>
                <a:cubicBezTo>
                  <a:pt x="19592" y="71606"/>
                  <a:pt x="42478" y="65472"/>
                  <a:pt x="19050" y="88900"/>
                </a:cubicBezTo>
                <a:cubicBezTo>
                  <a:pt x="13654" y="94296"/>
                  <a:pt x="6350" y="97367"/>
                  <a:pt x="0" y="101600"/>
                </a:cubicBezTo>
                <a:cubicBezTo>
                  <a:pt x="2117" y="110067"/>
                  <a:pt x="603" y="120432"/>
                  <a:pt x="6350" y="127000"/>
                </a:cubicBezTo>
                <a:cubicBezTo>
                  <a:pt x="16401" y="138487"/>
                  <a:pt x="44450" y="152400"/>
                  <a:pt x="44450" y="152400"/>
                </a:cubicBezTo>
                <a:cubicBezTo>
                  <a:pt x="56594" y="188833"/>
                  <a:pt x="42103" y="154825"/>
                  <a:pt x="69850" y="190500"/>
                </a:cubicBezTo>
                <a:cubicBezTo>
                  <a:pt x="79221" y="202548"/>
                  <a:pt x="95250" y="228600"/>
                  <a:pt x="95250" y="228600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DB3997D-3A82-4D2C-A6CB-44D9F811629B}"/>
              </a:ext>
            </a:extLst>
          </p:cNvPr>
          <p:cNvSpPr txBox="1"/>
          <p:nvPr/>
        </p:nvSpPr>
        <p:spPr>
          <a:xfrm>
            <a:off x="1093996" y="3760899"/>
            <a:ext cx="1353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① 페이지 요청</a:t>
            </a:r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643C9F28-BDA7-4EB3-A1E5-AD9CE4E15896}"/>
              </a:ext>
            </a:extLst>
          </p:cNvPr>
          <p:cNvSpPr/>
          <p:nvPr/>
        </p:nvSpPr>
        <p:spPr>
          <a:xfrm>
            <a:off x="837394" y="2825888"/>
            <a:ext cx="1850440" cy="1359872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1978471 w 2074288"/>
              <a:gd name="connsiteY0" fmla="*/ 0 h 1120031"/>
              <a:gd name="connsiteX1" fmla="*/ 1741715 w 2074288"/>
              <a:gd name="connsiteY1" fmla="*/ 1038613 h 1120031"/>
              <a:gd name="connsiteX2" fmla="*/ 0 w 2074288"/>
              <a:gd name="connsiteY2" fmla="*/ 1038613 h 1120031"/>
              <a:gd name="connsiteX0" fmla="*/ 2006760 w 2096337"/>
              <a:gd name="connsiteY0" fmla="*/ 0 h 1551743"/>
              <a:gd name="connsiteX1" fmla="*/ 1741715 w 2096337"/>
              <a:gd name="connsiteY1" fmla="*/ 1440601 h 1551743"/>
              <a:gd name="connsiteX2" fmla="*/ 0 w 2096337"/>
              <a:gd name="connsiteY2" fmla="*/ 1440601 h 1551743"/>
              <a:gd name="connsiteX0" fmla="*/ 2006760 w 2078894"/>
              <a:gd name="connsiteY0" fmla="*/ 0 h 1451245"/>
              <a:gd name="connsiteX1" fmla="*/ 1656848 w 2078894"/>
              <a:gd name="connsiteY1" fmla="*/ 1239607 h 1451245"/>
              <a:gd name="connsiteX2" fmla="*/ 0 w 2078894"/>
              <a:gd name="connsiteY2" fmla="*/ 1440601 h 1451245"/>
              <a:gd name="connsiteX0" fmla="*/ 1985543 w 2060895"/>
              <a:gd name="connsiteY0" fmla="*/ 0 h 1345107"/>
              <a:gd name="connsiteX1" fmla="*/ 1656848 w 2060895"/>
              <a:gd name="connsiteY1" fmla="*/ 1135970 h 1345107"/>
              <a:gd name="connsiteX2" fmla="*/ 0 w 2060895"/>
              <a:gd name="connsiteY2" fmla="*/ 1336964 h 1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895" h="1345107">
                <a:moveTo>
                  <a:pt x="1985543" y="0"/>
                </a:moveTo>
                <a:cubicBezTo>
                  <a:pt x="2174228" y="394305"/>
                  <a:pt x="1987772" y="913143"/>
                  <a:pt x="1656848" y="1135970"/>
                </a:cubicBezTo>
                <a:cubicBezTo>
                  <a:pt x="1325924" y="1358797"/>
                  <a:pt x="215295" y="1356316"/>
                  <a:pt x="0" y="1336964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294F9D5D-09B0-4A46-9048-09EE1B8A256B}"/>
              </a:ext>
            </a:extLst>
          </p:cNvPr>
          <p:cNvSpPr/>
          <p:nvPr/>
        </p:nvSpPr>
        <p:spPr>
          <a:xfrm rot="4333540">
            <a:off x="2581764" y="2748113"/>
            <a:ext cx="146050" cy="228600"/>
          </a:xfrm>
          <a:custGeom>
            <a:avLst/>
            <a:gdLst>
              <a:gd name="connsiteX0" fmla="*/ 146050 w 146050"/>
              <a:gd name="connsiteY0" fmla="*/ 0 h 228600"/>
              <a:gd name="connsiteX1" fmla="*/ 69850 w 146050"/>
              <a:gd name="connsiteY1" fmla="*/ 44450 h 228600"/>
              <a:gd name="connsiteX2" fmla="*/ 50800 w 146050"/>
              <a:gd name="connsiteY2" fmla="*/ 50800 h 228600"/>
              <a:gd name="connsiteX3" fmla="*/ 19050 w 146050"/>
              <a:gd name="connsiteY3" fmla="*/ 88900 h 228600"/>
              <a:gd name="connsiteX4" fmla="*/ 0 w 146050"/>
              <a:gd name="connsiteY4" fmla="*/ 101600 h 228600"/>
              <a:gd name="connsiteX5" fmla="*/ 6350 w 146050"/>
              <a:gd name="connsiteY5" fmla="*/ 127000 h 228600"/>
              <a:gd name="connsiteX6" fmla="*/ 44450 w 146050"/>
              <a:gd name="connsiteY6" fmla="*/ 152400 h 228600"/>
              <a:gd name="connsiteX7" fmla="*/ 69850 w 146050"/>
              <a:gd name="connsiteY7" fmla="*/ 190500 h 228600"/>
              <a:gd name="connsiteX8" fmla="*/ 95250 w 146050"/>
              <a:gd name="connsiteY8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50" h="228600">
                <a:moveTo>
                  <a:pt x="146050" y="0"/>
                </a:moveTo>
                <a:cubicBezTo>
                  <a:pt x="120650" y="14817"/>
                  <a:pt x="95796" y="30612"/>
                  <a:pt x="69850" y="44450"/>
                </a:cubicBezTo>
                <a:cubicBezTo>
                  <a:pt x="63944" y="47600"/>
                  <a:pt x="56369" y="47087"/>
                  <a:pt x="50800" y="50800"/>
                </a:cubicBezTo>
                <a:cubicBezTo>
                  <a:pt x="19592" y="71606"/>
                  <a:pt x="42478" y="65472"/>
                  <a:pt x="19050" y="88900"/>
                </a:cubicBezTo>
                <a:cubicBezTo>
                  <a:pt x="13654" y="94296"/>
                  <a:pt x="6350" y="97367"/>
                  <a:pt x="0" y="101600"/>
                </a:cubicBezTo>
                <a:cubicBezTo>
                  <a:pt x="2117" y="110067"/>
                  <a:pt x="603" y="120432"/>
                  <a:pt x="6350" y="127000"/>
                </a:cubicBezTo>
                <a:cubicBezTo>
                  <a:pt x="16401" y="138487"/>
                  <a:pt x="44450" y="152400"/>
                  <a:pt x="44450" y="152400"/>
                </a:cubicBezTo>
                <a:cubicBezTo>
                  <a:pt x="56594" y="188833"/>
                  <a:pt x="42103" y="154825"/>
                  <a:pt x="69850" y="190500"/>
                </a:cubicBezTo>
                <a:cubicBezTo>
                  <a:pt x="79221" y="202548"/>
                  <a:pt x="95250" y="228600"/>
                  <a:pt x="95250" y="22860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654F169-31C1-4E36-88C0-5048620CEA43}"/>
              </a:ext>
            </a:extLst>
          </p:cNvPr>
          <p:cNvSpPr txBox="1"/>
          <p:nvPr/>
        </p:nvSpPr>
        <p:spPr>
          <a:xfrm>
            <a:off x="1074946" y="4143829"/>
            <a:ext cx="1353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② 페이지 응답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6D3AF0E-4913-447B-BBE9-65F0CECD8742}"/>
              </a:ext>
            </a:extLst>
          </p:cNvPr>
          <p:cNvSpPr/>
          <p:nvPr/>
        </p:nvSpPr>
        <p:spPr>
          <a:xfrm>
            <a:off x="2817251" y="2527782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16A5E426-A074-41F1-9C9D-8AA607F2764A}"/>
              </a:ext>
            </a:extLst>
          </p:cNvPr>
          <p:cNvSpPr/>
          <p:nvPr/>
        </p:nvSpPr>
        <p:spPr>
          <a:xfrm>
            <a:off x="882193" y="2873799"/>
            <a:ext cx="1528588" cy="1139344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1613545 w 1870022"/>
              <a:gd name="connsiteY0" fmla="*/ 0 h 1144313"/>
              <a:gd name="connsiteX1" fmla="*/ 1741715 w 1870022"/>
              <a:gd name="connsiteY1" fmla="*/ 1061225 h 1144313"/>
              <a:gd name="connsiteX2" fmla="*/ 0 w 1870022"/>
              <a:gd name="connsiteY2" fmla="*/ 1061225 h 1144313"/>
              <a:gd name="connsiteX0" fmla="*/ 1613545 w 1702438"/>
              <a:gd name="connsiteY0" fmla="*/ 0 h 1126973"/>
              <a:gd name="connsiteX1" fmla="*/ 1402250 w 1702438"/>
              <a:gd name="connsiteY1" fmla="*/ 1036101 h 1126973"/>
              <a:gd name="connsiteX2" fmla="*/ 0 w 1702438"/>
              <a:gd name="connsiteY2" fmla="*/ 1061225 h 112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38" h="1126973">
                <a:moveTo>
                  <a:pt x="1613545" y="0"/>
                </a:moveTo>
                <a:cubicBezTo>
                  <a:pt x="1802230" y="394305"/>
                  <a:pt x="1671174" y="859230"/>
                  <a:pt x="1402250" y="1036101"/>
                </a:cubicBezTo>
                <a:cubicBezTo>
                  <a:pt x="1133326" y="1212972"/>
                  <a:pt x="215295" y="1080577"/>
                  <a:pt x="0" y="1061225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4BCEBC5B-B513-4E85-8DF3-EAF493C26CF6}"/>
              </a:ext>
            </a:extLst>
          </p:cNvPr>
          <p:cNvSpPr/>
          <p:nvPr/>
        </p:nvSpPr>
        <p:spPr>
          <a:xfrm>
            <a:off x="971482" y="4091529"/>
            <a:ext cx="2417728" cy="2080828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2114663 w 2185625"/>
              <a:gd name="connsiteY0" fmla="*/ 0 h 500868"/>
              <a:gd name="connsiteX1" fmla="*/ 1741715 w 2185625"/>
              <a:gd name="connsiteY1" fmla="*/ 461932 h 500868"/>
              <a:gd name="connsiteX2" fmla="*/ 0 w 2185625"/>
              <a:gd name="connsiteY2" fmla="*/ 461932 h 500868"/>
              <a:gd name="connsiteX0" fmla="*/ 2553140 w 2590070"/>
              <a:gd name="connsiteY0" fmla="*/ 1402152 h 1468401"/>
              <a:gd name="connsiteX1" fmla="*/ 1741715 w 2590070"/>
              <a:gd name="connsiteY1" fmla="*/ 92828 h 1468401"/>
              <a:gd name="connsiteX2" fmla="*/ 0 w 2590070"/>
              <a:gd name="connsiteY2" fmla="*/ 92828 h 1468401"/>
              <a:gd name="connsiteX0" fmla="*/ 2553140 w 2617728"/>
              <a:gd name="connsiteY0" fmla="*/ 1591380 h 1650216"/>
              <a:gd name="connsiteX1" fmla="*/ 2072230 w 2617728"/>
              <a:gd name="connsiteY1" fmla="*/ 58803 h 1650216"/>
              <a:gd name="connsiteX2" fmla="*/ 0 w 2617728"/>
              <a:gd name="connsiteY2" fmla="*/ 282056 h 1650216"/>
              <a:gd name="connsiteX0" fmla="*/ 2553140 w 2617728"/>
              <a:gd name="connsiteY0" fmla="*/ 1568788 h 1628375"/>
              <a:gd name="connsiteX1" fmla="*/ 2072230 w 2617728"/>
              <a:gd name="connsiteY1" fmla="*/ 61336 h 1628375"/>
              <a:gd name="connsiteX2" fmla="*/ 0 w 2617728"/>
              <a:gd name="connsiteY2" fmla="*/ 259464 h 1628375"/>
              <a:gd name="connsiteX0" fmla="*/ 2638006 w 2693838"/>
              <a:gd name="connsiteY0" fmla="*/ 1796250 h 1850864"/>
              <a:gd name="connsiteX1" fmla="*/ 2072230 w 2693838"/>
              <a:gd name="connsiteY1" fmla="*/ 75243 h 1850864"/>
              <a:gd name="connsiteX2" fmla="*/ 0 w 2693838"/>
              <a:gd name="connsiteY2" fmla="*/ 273371 h 1850864"/>
              <a:gd name="connsiteX0" fmla="*/ 2638006 w 2716159"/>
              <a:gd name="connsiteY0" fmla="*/ 1979334 h 2029271"/>
              <a:gd name="connsiteX1" fmla="*/ 2227818 w 2716159"/>
              <a:gd name="connsiteY1" fmla="*/ 57333 h 2029271"/>
              <a:gd name="connsiteX2" fmla="*/ 0 w 2716159"/>
              <a:gd name="connsiteY2" fmla="*/ 456455 h 2029271"/>
              <a:gd name="connsiteX0" fmla="*/ 2638006 w 2692700"/>
              <a:gd name="connsiteY0" fmla="*/ 2007830 h 2058235"/>
              <a:gd name="connsiteX1" fmla="*/ 2227818 w 2692700"/>
              <a:gd name="connsiteY1" fmla="*/ 85829 h 2058235"/>
              <a:gd name="connsiteX2" fmla="*/ 1082122 w 2692700"/>
              <a:gd name="connsiteY2" fmla="*/ 349633 h 2058235"/>
              <a:gd name="connsiteX3" fmla="*/ 0 w 2692700"/>
              <a:gd name="connsiteY3" fmla="*/ 484951 h 205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700" h="2058235">
                <a:moveTo>
                  <a:pt x="2638006" y="2007830"/>
                </a:moveTo>
                <a:cubicBezTo>
                  <a:pt x="2826691" y="2402135"/>
                  <a:pt x="2487132" y="362195"/>
                  <a:pt x="2227818" y="85829"/>
                </a:cubicBezTo>
                <a:cubicBezTo>
                  <a:pt x="1968504" y="-190537"/>
                  <a:pt x="1453425" y="283113"/>
                  <a:pt x="1082122" y="349633"/>
                </a:cubicBezTo>
                <a:cubicBezTo>
                  <a:pt x="710819" y="416153"/>
                  <a:pt x="192141" y="433086"/>
                  <a:pt x="0" y="48495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자유형: 도형 207">
            <a:extLst>
              <a:ext uri="{FF2B5EF4-FFF2-40B4-BE49-F238E27FC236}">
                <a16:creationId xmlns:a16="http://schemas.microsoft.com/office/drawing/2014/main" id="{33B7ECDE-95AA-4749-BEBD-EAB0DD5A945E}"/>
              </a:ext>
            </a:extLst>
          </p:cNvPr>
          <p:cNvSpPr/>
          <p:nvPr/>
        </p:nvSpPr>
        <p:spPr>
          <a:xfrm>
            <a:off x="945753" y="4402631"/>
            <a:ext cx="166943" cy="320829"/>
          </a:xfrm>
          <a:custGeom>
            <a:avLst/>
            <a:gdLst>
              <a:gd name="connsiteX0" fmla="*/ 146050 w 146050"/>
              <a:gd name="connsiteY0" fmla="*/ 0 h 228600"/>
              <a:gd name="connsiteX1" fmla="*/ 69850 w 146050"/>
              <a:gd name="connsiteY1" fmla="*/ 44450 h 228600"/>
              <a:gd name="connsiteX2" fmla="*/ 50800 w 146050"/>
              <a:gd name="connsiteY2" fmla="*/ 50800 h 228600"/>
              <a:gd name="connsiteX3" fmla="*/ 19050 w 146050"/>
              <a:gd name="connsiteY3" fmla="*/ 88900 h 228600"/>
              <a:gd name="connsiteX4" fmla="*/ 0 w 146050"/>
              <a:gd name="connsiteY4" fmla="*/ 101600 h 228600"/>
              <a:gd name="connsiteX5" fmla="*/ 6350 w 146050"/>
              <a:gd name="connsiteY5" fmla="*/ 127000 h 228600"/>
              <a:gd name="connsiteX6" fmla="*/ 44450 w 146050"/>
              <a:gd name="connsiteY6" fmla="*/ 152400 h 228600"/>
              <a:gd name="connsiteX7" fmla="*/ 69850 w 146050"/>
              <a:gd name="connsiteY7" fmla="*/ 190500 h 228600"/>
              <a:gd name="connsiteX8" fmla="*/ 95250 w 146050"/>
              <a:gd name="connsiteY8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50" h="228600">
                <a:moveTo>
                  <a:pt x="146050" y="0"/>
                </a:moveTo>
                <a:cubicBezTo>
                  <a:pt x="120650" y="14817"/>
                  <a:pt x="95796" y="30612"/>
                  <a:pt x="69850" y="44450"/>
                </a:cubicBezTo>
                <a:cubicBezTo>
                  <a:pt x="63944" y="47600"/>
                  <a:pt x="56369" y="47087"/>
                  <a:pt x="50800" y="50800"/>
                </a:cubicBezTo>
                <a:cubicBezTo>
                  <a:pt x="19592" y="71606"/>
                  <a:pt x="42478" y="65472"/>
                  <a:pt x="19050" y="88900"/>
                </a:cubicBezTo>
                <a:cubicBezTo>
                  <a:pt x="13654" y="94296"/>
                  <a:pt x="6350" y="97367"/>
                  <a:pt x="0" y="101600"/>
                </a:cubicBezTo>
                <a:cubicBezTo>
                  <a:pt x="2117" y="110067"/>
                  <a:pt x="603" y="120432"/>
                  <a:pt x="6350" y="127000"/>
                </a:cubicBezTo>
                <a:cubicBezTo>
                  <a:pt x="16401" y="138487"/>
                  <a:pt x="44450" y="152400"/>
                  <a:pt x="44450" y="152400"/>
                </a:cubicBezTo>
                <a:cubicBezTo>
                  <a:pt x="56594" y="188833"/>
                  <a:pt x="42103" y="154825"/>
                  <a:pt x="69850" y="190500"/>
                </a:cubicBezTo>
                <a:cubicBezTo>
                  <a:pt x="79221" y="202548"/>
                  <a:pt x="95250" y="228600"/>
                  <a:pt x="95250" y="228600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E21DD74A-C0DB-4A52-A853-BEEE9BDED2C7}"/>
              </a:ext>
            </a:extLst>
          </p:cNvPr>
          <p:cNvSpPr/>
          <p:nvPr/>
        </p:nvSpPr>
        <p:spPr>
          <a:xfrm>
            <a:off x="974477" y="4217348"/>
            <a:ext cx="2241081" cy="1945412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1978471 w 2074288"/>
              <a:gd name="connsiteY0" fmla="*/ 0 h 1120031"/>
              <a:gd name="connsiteX1" fmla="*/ 1741715 w 2074288"/>
              <a:gd name="connsiteY1" fmla="*/ 1038613 h 1120031"/>
              <a:gd name="connsiteX2" fmla="*/ 0 w 2074288"/>
              <a:gd name="connsiteY2" fmla="*/ 1038613 h 1120031"/>
              <a:gd name="connsiteX0" fmla="*/ 2006760 w 2096337"/>
              <a:gd name="connsiteY0" fmla="*/ 0 h 1551743"/>
              <a:gd name="connsiteX1" fmla="*/ 1741715 w 2096337"/>
              <a:gd name="connsiteY1" fmla="*/ 1440601 h 1551743"/>
              <a:gd name="connsiteX2" fmla="*/ 0 w 2096337"/>
              <a:gd name="connsiteY2" fmla="*/ 1440601 h 1551743"/>
              <a:gd name="connsiteX0" fmla="*/ 2006760 w 2078894"/>
              <a:gd name="connsiteY0" fmla="*/ 0 h 1451245"/>
              <a:gd name="connsiteX1" fmla="*/ 1656848 w 2078894"/>
              <a:gd name="connsiteY1" fmla="*/ 1239607 h 1451245"/>
              <a:gd name="connsiteX2" fmla="*/ 0 w 2078894"/>
              <a:gd name="connsiteY2" fmla="*/ 1440601 h 1451245"/>
              <a:gd name="connsiteX0" fmla="*/ 2431092 w 2468925"/>
              <a:gd name="connsiteY0" fmla="*/ 1172465 h 1243302"/>
              <a:gd name="connsiteX1" fmla="*/ 1656848 w 2468925"/>
              <a:gd name="connsiteY1" fmla="*/ 37833 h 1243302"/>
              <a:gd name="connsiteX2" fmla="*/ 0 w 2468925"/>
              <a:gd name="connsiteY2" fmla="*/ 238827 h 1243302"/>
              <a:gd name="connsiteX0" fmla="*/ 2431092 w 2504361"/>
              <a:gd name="connsiteY0" fmla="*/ 1410712 h 1472216"/>
              <a:gd name="connsiteX1" fmla="*/ 2024603 w 2504361"/>
              <a:gd name="connsiteY1" fmla="*/ 24837 h 1472216"/>
              <a:gd name="connsiteX2" fmla="*/ 0 w 2504361"/>
              <a:gd name="connsiteY2" fmla="*/ 477074 h 1472216"/>
              <a:gd name="connsiteX0" fmla="*/ 2431092 w 2482986"/>
              <a:gd name="connsiteY0" fmla="*/ 1416304 h 1477921"/>
              <a:gd name="connsiteX1" fmla="*/ 2024603 w 2482986"/>
              <a:gd name="connsiteY1" fmla="*/ 30429 h 1477921"/>
              <a:gd name="connsiteX2" fmla="*/ 1078787 w 2482986"/>
              <a:gd name="connsiteY2" fmla="*/ 460675 h 1477921"/>
              <a:gd name="connsiteX3" fmla="*/ 0 w 2482986"/>
              <a:gd name="connsiteY3" fmla="*/ 482666 h 1477921"/>
              <a:gd name="connsiteX0" fmla="*/ 2431092 w 2482567"/>
              <a:gd name="connsiteY0" fmla="*/ 1423080 h 1485026"/>
              <a:gd name="connsiteX1" fmla="*/ 2024603 w 2482567"/>
              <a:gd name="connsiteY1" fmla="*/ 37205 h 1485026"/>
              <a:gd name="connsiteX2" fmla="*/ 1107076 w 2482567"/>
              <a:gd name="connsiteY2" fmla="*/ 404641 h 1485026"/>
              <a:gd name="connsiteX3" fmla="*/ 0 w 2482567"/>
              <a:gd name="connsiteY3" fmla="*/ 489442 h 1485026"/>
              <a:gd name="connsiteX0" fmla="*/ 2431092 w 2495964"/>
              <a:gd name="connsiteY0" fmla="*/ 1364716 h 1428787"/>
              <a:gd name="connsiteX1" fmla="*/ 2137758 w 2495964"/>
              <a:gd name="connsiteY1" fmla="*/ 41651 h 1428787"/>
              <a:gd name="connsiteX2" fmla="*/ 1107076 w 2495964"/>
              <a:gd name="connsiteY2" fmla="*/ 346277 h 1428787"/>
              <a:gd name="connsiteX3" fmla="*/ 0 w 2495964"/>
              <a:gd name="connsiteY3" fmla="*/ 431078 h 1428787"/>
              <a:gd name="connsiteX0" fmla="*/ 2431092 w 2495964"/>
              <a:gd name="connsiteY0" fmla="*/ 1871728 h 1924289"/>
              <a:gd name="connsiteX1" fmla="*/ 2137758 w 2495964"/>
              <a:gd name="connsiteY1" fmla="*/ 71303 h 1924289"/>
              <a:gd name="connsiteX2" fmla="*/ 1107076 w 2495964"/>
              <a:gd name="connsiteY2" fmla="*/ 375929 h 1924289"/>
              <a:gd name="connsiteX3" fmla="*/ 0 w 2495964"/>
              <a:gd name="connsiteY3" fmla="*/ 460730 h 192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64" h="1924289">
                <a:moveTo>
                  <a:pt x="2431092" y="1871728"/>
                </a:moveTo>
                <a:cubicBezTo>
                  <a:pt x="2619777" y="2266033"/>
                  <a:pt x="2358427" y="320603"/>
                  <a:pt x="2137758" y="71303"/>
                </a:cubicBezTo>
                <a:cubicBezTo>
                  <a:pt x="1917089" y="-177997"/>
                  <a:pt x="1444510" y="300556"/>
                  <a:pt x="1107076" y="375929"/>
                </a:cubicBezTo>
                <a:cubicBezTo>
                  <a:pt x="769642" y="451302"/>
                  <a:pt x="153866" y="417285"/>
                  <a:pt x="0" y="46073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797AC6D9-C276-4823-B469-7F6D7B3F2094}"/>
              </a:ext>
            </a:extLst>
          </p:cNvPr>
          <p:cNvSpPr/>
          <p:nvPr/>
        </p:nvSpPr>
        <p:spPr>
          <a:xfrm rot="15985840">
            <a:off x="3137917" y="5996123"/>
            <a:ext cx="146050" cy="228600"/>
          </a:xfrm>
          <a:custGeom>
            <a:avLst/>
            <a:gdLst>
              <a:gd name="connsiteX0" fmla="*/ 146050 w 146050"/>
              <a:gd name="connsiteY0" fmla="*/ 0 h 228600"/>
              <a:gd name="connsiteX1" fmla="*/ 69850 w 146050"/>
              <a:gd name="connsiteY1" fmla="*/ 44450 h 228600"/>
              <a:gd name="connsiteX2" fmla="*/ 50800 w 146050"/>
              <a:gd name="connsiteY2" fmla="*/ 50800 h 228600"/>
              <a:gd name="connsiteX3" fmla="*/ 19050 w 146050"/>
              <a:gd name="connsiteY3" fmla="*/ 88900 h 228600"/>
              <a:gd name="connsiteX4" fmla="*/ 0 w 146050"/>
              <a:gd name="connsiteY4" fmla="*/ 101600 h 228600"/>
              <a:gd name="connsiteX5" fmla="*/ 6350 w 146050"/>
              <a:gd name="connsiteY5" fmla="*/ 127000 h 228600"/>
              <a:gd name="connsiteX6" fmla="*/ 44450 w 146050"/>
              <a:gd name="connsiteY6" fmla="*/ 152400 h 228600"/>
              <a:gd name="connsiteX7" fmla="*/ 69850 w 146050"/>
              <a:gd name="connsiteY7" fmla="*/ 190500 h 228600"/>
              <a:gd name="connsiteX8" fmla="*/ 95250 w 146050"/>
              <a:gd name="connsiteY8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50" h="228600">
                <a:moveTo>
                  <a:pt x="146050" y="0"/>
                </a:moveTo>
                <a:cubicBezTo>
                  <a:pt x="120650" y="14817"/>
                  <a:pt x="95796" y="30612"/>
                  <a:pt x="69850" y="44450"/>
                </a:cubicBezTo>
                <a:cubicBezTo>
                  <a:pt x="63944" y="47600"/>
                  <a:pt x="56369" y="47087"/>
                  <a:pt x="50800" y="50800"/>
                </a:cubicBezTo>
                <a:cubicBezTo>
                  <a:pt x="19592" y="71606"/>
                  <a:pt x="42478" y="65472"/>
                  <a:pt x="19050" y="88900"/>
                </a:cubicBezTo>
                <a:cubicBezTo>
                  <a:pt x="13654" y="94296"/>
                  <a:pt x="6350" y="97367"/>
                  <a:pt x="0" y="101600"/>
                </a:cubicBezTo>
                <a:cubicBezTo>
                  <a:pt x="2117" y="110067"/>
                  <a:pt x="603" y="120432"/>
                  <a:pt x="6350" y="127000"/>
                </a:cubicBezTo>
                <a:cubicBezTo>
                  <a:pt x="16401" y="138487"/>
                  <a:pt x="44450" y="152400"/>
                  <a:pt x="44450" y="152400"/>
                </a:cubicBezTo>
                <a:cubicBezTo>
                  <a:pt x="56594" y="188833"/>
                  <a:pt x="42103" y="154825"/>
                  <a:pt x="69850" y="190500"/>
                </a:cubicBezTo>
                <a:cubicBezTo>
                  <a:pt x="79221" y="202548"/>
                  <a:pt x="95250" y="228600"/>
                  <a:pt x="95250" y="22860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8A1D17-3727-4925-96DA-777D0B770E4B}"/>
              </a:ext>
            </a:extLst>
          </p:cNvPr>
          <p:cNvGrpSpPr/>
          <p:nvPr/>
        </p:nvGrpSpPr>
        <p:grpSpPr>
          <a:xfrm>
            <a:off x="209894" y="6375515"/>
            <a:ext cx="2711435" cy="2505715"/>
            <a:chOff x="518800" y="6383675"/>
            <a:chExt cx="2093625" cy="175506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F6071F9-C8D6-4074-8FA4-53C59EEC4828}"/>
                </a:ext>
              </a:extLst>
            </p:cNvPr>
            <p:cNvSpPr/>
            <p:nvPr/>
          </p:nvSpPr>
          <p:spPr>
            <a:xfrm>
              <a:off x="518800" y="6524426"/>
              <a:ext cx="2093625" cy="161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 네트워크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8A13673-AC86-4D48-A4B1-735808D66759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1565613" y="6383675"/>
              <a:ext cx="0" cy="140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3E46157-532B-42BE-95CD-E21A84BA9350}"/>
                </a:ext>
              </a:extLst>
            </p:cNvPr>
            <p:cNvSpPr/>
            <p:nvPr/>
          </p:nvSpPr>
          <p:spPr>
            <a:xfrm>
              <a:off x="608807" y="6820241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58" name="원통형 57">
              <a:extLst>
                <a:ext uri="{FF2B5EF4-FFF2-40B4-BE49-F238E27FC236}">
                  <a16:creationId xmlns:a16="http://schemas.microsoft.com/office/drawing/2014/main" id="{659924A1-032C-4056-9343-B3F791A7E452}"/>
                </a:ext>
              </a:extLst>
            </p:cNvPr>
            <p:cNvSpPr/>
            <p:nvPr/>
          </p:nvSpPr>
          <p:spPr>
            <a:xfrm>
              <a:off x="657661" y="6973860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9842EA3-039F-4429-80BE-ACF81EFF7BEC}"/>
                </a:ext>
              </a:extLst>
            </p:cNvPr>
            <p:cNvSpPr/>
            <p:nvPr/>
          </p:nvSpPr>
          <p:spPr>
            <a:xfrm>
              <a:off x="1627103" y="682249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60" name="원통형 59">
              <a:extLst>
                <a:ext uri="{FF2B5EF4-FFF2-40B4-BE49-F238E27FC236}">
                  <a16:creationId xmlns:a16="http://schemas.microsoft.com/office/drawing/2014/main" id="{8EAEDF80-8E60-43DB-8BB0-A85AC4413FF3}"/>
                </a:ext>
              </a:extLst>
            </p:cNvPr>
            <p:cNvSpPr/>
            <p:nvPr/>
          </p:nvSpPr>
          <p:spPr>
            <a:xfrm>
              <a:off x="1675956" y="6976109"/>
              <a:ext cx="794564" cy="37848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F1876EC-659F-41E1-8B0B-4628381EF872}"/>
                </a:ext>
              </a:extLst>
            </p:cNvPr>
            <p:cNvSpPr/>
            <p:nvPr/>
          </p:nvSpPr>
          <p:spPr>
            <a:xfrm>
              <a:off x="608807" y="748860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62" name="원통형 61">
              <a:extLst>
                <a:ext uri="{FF2B5EF4-FFF2-40B4-BE49-F238E27FC236}">
                  <a16:creationId xmlns:a16="http://schemas.microsoft.com/office/drawing/2014/main" id="{65F240F9-1820-444A-957F-A7D71309DB35}"/>
                </a:ext>
              </a:extLst>
            </p:cNvPr>
            <p:cNvSpPr/>
            <p:nvPr/>
          </p:nvSpPr>
          <p:spPr>
            <a:xfrm>
              <a:off x="657661" y="7642218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4515A12-29B3-439B-B875-A5F4BDF9A37E}"/>
                </a:ext>
              </a:extLst>
            </p:cNvPr>
            <p:cNvSpPr/>
            <p:nvPr/>
          </p:nvSpPr>
          <p:spPr>
            <a:xfrm>
              <a:off x="1627103" y="749085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66" name="원통형 65">
              <a:extLst>
                <a:ext uri="{FF2B5EF4-FFF2-40B4-BE49-F238E27FC236}">
                  <a16:creationId xmlns:a16="http://schemas.microsoft.com/office/drawing/2014/main" id="{363AE85C-2205-4202-BBFF-F9B046DD3398}"/>
                </a:ext>
              </a:extLst>
            </p:cNvPr>
            <p:cNvSpPr/>
            <p:nvPr/>
          </p:nvSpPr>
          <p:spPr>
            <a:xfrm>
              <a:off x="1675956" y="7644469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94317C-5CB3-48E5-AA82-52255C4E401F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1511542" y="708516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2035DBF-79B0-494B-8030-903EE3727E06}"/>
                </a:ext>
              </a:extLst>
            </p:cNvPr>
            <p:cNvCxnSpPr>
              <a:cxnSpLocks/>
              <a:stCxn id="57" idx="2"/>
              <a:endCxn id="61" idx="0"/>
            </p:cNvCxnSpPr>
            <p:nvPr/>
          </p:nvCxnSpPr>
          <p:spPr>
            <a:xfrm>
              <a:off x="1060199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5D9F39-06A5-434A-9798-DCCA953C7210}"/>
                </a:ext>
              </a:extLst>
            </p:cNvPr>
            <p:cNvCxnSpPr>
              <a:cxnSpLocks/>
            </p:cNvCxnSpPr>
            <p:nvPr/>
          </p:nvCxnSpPr>
          <p:spPr>
            <a:xfrm>
              <a:off x="1506331" y="779354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F3EA58C-70C4-4649-AE9F-A9ED00E8CD2D}"/>
                </a:ext>
              </a:extLst>
            </p:cNvPr>
            <p:cNvCxnSpPr>
              <a:cxnSpLocks/>
            </p:cNvCxnSpPr>
            <p:nvPr/>
          </p:nvCxnSpPr>
          <p:spPr>
            <a:xfrm>
              <a:off x="2117543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0201440-A27D-46A9-9596-96D26B157945}"/>
                </a:ext>
              </a:extLst>
            </p:cNvPr>
            <p:cNvSpPr/>
            <p:nvPr/>
          </p:nvSpPr>
          <p:spPr>
            <a:xfrm>
              <a:off x="1846674" y="7196372"/>
              <a:ext cx="463638" cy="1199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스마트컨트랙트</a:t>
              </a:r>
              <a:endParaRPr lang="ko-KR" altLang="en-US" sz="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447C8FF-F0DB-4151-B180-4B22118F7A71}"/>
              </a:ext>
            </a:extLst>
          </p:cNvPr>
          <p:cNvSpPr/>
          <p:nvPr/>
        </p:nvSpPr>
        <p:spPr>
          <a:xfrm>
            <a:off x="183742" y="4390392"/>
            <a:ext cx="752412" cy="3013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Apache/</a:t>
            </a:r>
          </a:p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48468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구름 9">
            <a:extLst>
              <a:ext uri="{FF2B5EF4-FFF2-40B4-BE49-F238E27FC236}">
                <a16:creationId xmlns:a16="http://schemas.microsoft.com/office/drawing/2014/main" id="{BDA84407-60AE-4427-9582-088D177E1B80}"/>
              </a:ext>
            </a:extLst>
          </p:cNvPr>
          <p:cNvSpPr/>
          <p:nvPr/>
        </p:nvSpPr>
        <p:spPr>
          <a:xfrm>
            <a:off x="1512952" y="4637253"/>
            <a:ext cx="2711435" cy="952730"/>
          </a:xfrm>
          <a:prstGeom prst="clou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" name="내용 개체 틀 17">
            <a:extLst>
              <a:ext uri="{FF2B5EF4-FFF2-40B4-BE49-F238E27FC236}">
                <a16:creationId xmlns:a16="http://schemas.microsoft.com/office/drawing/2014/main" id="{D4B3AE29-1ECE-44B9-B4F8-07D3C2BB79BF}"/>
              </a:ext>
            </a:extLst>
          </p:cNvPr>
          <p:cNvSpPr txBox="1">
            <a:spLocks/>
          </p:cNvSpPr>
          <p:nvPr/>
        </p:nvSpPr>
        <p:spPr>
          <a:xfrm>
            <a:off x="1341069" y="3704884"/>
            <a:ext cx="3898195" cy="1835721"/>
          </a:xfrm>
          <a:prstGeom prst="rect">
            <a:avLst/>
          </a:prstGeom>
        </p:spPr>
        <p:txBody>
          <a:bodyPr vert="horz" lIns="38576" tIns="19288" rIns="38576" bIns="1928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endParaRPr lang="en-US" altLang="ko-KR" sz="1013" baseline="30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4D2756-2183-404F-9A78-486F0956CD25}"/>
              </a:ext>
            </a:extLst>
          </p:cNvPr>
          <p:cNvSpPr/>
          <p:nvPr/>
        </p:nvSpPr>
        <p:spPr>
          <a:xfrm>
            <a:off x="1684234" y="3320624"/>
            <a:ext cx="2351288" cy="109988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</a:t>
            </a:r>
            <a:endParaRPr lang="en-US" altLang="ko-KR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3FC98D-2D5D-4E04-9F54-65064FEB6278}"/>
              </a:ext>
            </a:extLst>
          </p:cNvPr>
          <p:cNvSpPr/>
          <p:nvPr/>
        </p:nvSpPr>
        <p:spPr>
          <a:xfrm>
            <a:off x="992442" y="5978636"/>
            <a:ext cx="1146341" cy="4050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Infura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063490-91D0-4AC8-95B7-39F89D5560BD}"/>
              </a:ext>
            </a:extLst>
          </p:cNvPr>
          <p:cNvSpPr/>
          <p:nvPr/>
        </p:nvSpPr>
        <p:spPr>
          <a:xfrm>
            <a:off x="137326" y="3865982"/>
            <a:ext cx="962563" cy="869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95B41F50-CE92-4E83-B6A4-9A1E85A6D9AC}"/>
              </a:ext>
            </a:extLst>
          </p:cNvPr>
          <p:cNvSpPr/>
          <p:nvPr/>
        </p:nvSpPr>
        <p:spPr>
          <a:xfrm>
            <a:off x="222377" y="3016763"/>
            <a:ext cx="772860" cy="56845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6435F6-B126-4073-B7E6-81813E04965A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608807" y="3585216"/>
            <a:ext cx="9801" cy="280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2AC0CCD-1CBE-4DB1-8BFA-DB5CE7CEA6A8}"/>
              </a:ext>
            </a:extLst>
          </p:cNvPr>
          <p:cNvSpPr/>
          <p:nvPr/>
        </p:nvSpPr>
        <p:spPr>
          <a:xfrm>
            <a:off x="2983762" y="602712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C193753-F878-438B-9642-281E6FD3D599}"/>
              </a:ext>
            </a:extLst>
          </p:cNvPr>
          <p:cNvSpPr/>
          <p:nvPr/>
        </p:nvSpPr>
        <p:spPr>
          <a:xfrm>
            <a:off x="3526689" y="5876083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2B1B847-41C1-4B50-85FD-0477BC63699F}"/>
              </a:ext>
            </a:extLst>
          </p:cNvPr>
          <p:cNvSpPr/>
          <p:nvPr/>
        </p:nvSpPr>
        <p:spPr>
          <a:xfrm>
            <a:off x="4202049" y="5547284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358C3B8-AEBE-4176-B07C-1EB5A52FDA5F}"/>
              </a:ext>
            </a:extLst>
          </p:cNvPr>
          <p:cNvSpPr/>
          <p:nvPr/>
        </p:nvSpPr>
        <p:spPr>
          <a:xfrm>
            <a:off x="4668036" y="54073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D324C7C-C7E9-4501-89AA-3083E81C3CA7}"/>
              </a:ext>
            </a:extLst>
          </p:cNvPr>
          <p:cNvSpPr/>
          <p:nvPr/>
        </p:nvSpPr>
        <p:spPr>
          <a:xfrm>
            <a:off x="3341147" y="252886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018A159-3924-4640-9602-ABB5985B2780}"/>
              </a:ext>
            </a:extLst>
          </p:cNvPr>
          <p:cNvSpPr/>
          <p:nvPr/>
        </p:nvSpPr>
        <p:spPr>
          <a:xfrm>
            <a:off x="4176196" y="26377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2A83097-1202-4676-8C8D-56F4B04D65DF}"/>
              </a:ext>
            </a:extLst>
          </p:cNvPr>
          <p:cNvSpPr/>
          <p:nvPr/>
        </p:nvSpPr>
        <p:spPr>
          <a:xfrm>
            <a:off x="2037224" y="2464312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118F5D-8ABC-480D-99DB-43F9B894A9D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2868670" y="5588969"/>
            <a:ext cx="345436" cy="44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337E7D0-F978-4A04-82D3-0B0D0C639B1F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803833" y="5350584"/>
            <a:ext cx="398216" cy="41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DAEAC87-4F01-484B-AB83-E41D860802F4}"/>
              </a:ext>
            </a:extLst>
          </p:cNvPr>
          <p:cNvCxnSpPr>
            <a:cxnSpLocks/>
            <a:stCxn id="12" idx="4"/>
            <a:endCxn id="10" idx="3"/>
          </p:cNvCxnSpPr>
          <p:nvPr/>
        </p:nvCxnSpPr>
        <p:spPr>
          <a:xfrm>
            <a:off x="2859878" y="4420506"/>
            <a:ext cx="8792" cy="2712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BE27B0-A6FA-46C5-A7E8-C890E03202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565613" y="5519695"/>
            <a:ext cx="537310" cy="45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EC3B295-04C2-4A3F-95DC-8C3508D0F63D}"/>
              </a:ext>
            </a:extLst>
          </p:cNvPr>
          <p:cNvCxnSpPr>
            <a:cxnSpLocks/>
          </p:cNvCxnSpPr>
          <p:nvPr/>
        </p:nvCxnSpPr>
        <p:spPr>
          <a:xfrm>
            <a:off x="2505353" y="2867787"/>
            <a:ext cx="0" cy="47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FE6F399-3B73-42D8-A085-10552FF7E554}"/>
              </a:ext>
            </a:extLst>
          </p:cNvPr>
          <p:cNvCxnSpPr>
            <a:cxnSpLocks/>
          </p:cNvCxnSpPr>
          <p:nvPr/>
        </p:nvCxnSpPr>
        <p:spPr>
          <a:xfrm>
            <a:off x="3537974" y="2930608"/>
            <a:ext cx="0" cy="48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B8BD0E8-BF9D-4949-9A25-D794AED8345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99889" y="4013143"/>
            <a:ext cx="597232" cy="2876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6D3AF0E-4913-447B-BBE9-65F0CECD8742}"/>
              </a:ext>
            </a:extLst>
          </p:cNvPr>
          <p:cNvSpPr/>
          <p:nvPr/>
        </p:nvSpPr>
        <p:spPr>
          <a:xfrm>
            <a:off x="2817251" y="2527782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37A12A8-8019-4FF1-AF81-C6E156FABB06}"/>
              </a:ext>
            </a:extLst>
          </p:cNvPr>
          <p:cNvSpPr txBox="1"/>
          <p:nvPr/>
        </p:nvSpPr>
        <p:spPr>
          <a:xfrm>
            <a:off x="2022745" y="2113995"/>
            <a:ext cx="8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멘티</a:t>
            </a: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90636F9-AB51-44C8-918E-17804D3FF6FE}"/>
              </a:ext>
            </a:extLst>
          </p:cNvPr>
          <p:cNvGrpSpPr/>
          <p:nvPr/>
        </p:nvGrpSpPr>
        <p:grpSpPr>
          <a:xfrm>
            <a:off x="222377" y="6383675"/>
            <a:ext cx="2711435" cy="2505715"/>
            <a:chOff x="518800" y="6383675"/>
            <a:chExt cx="2093625" cy="175506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4740AF6-A5A5-42F1-BD66-AF3587A1C515}"/>
                </a:ext>
              </a:extLst>
            </p:cNvPr>
            <p:cNvSpPr/>
            <p:nvPr/>
          </p:nvSpPr>
          <p:spPr>
            <a:xfrm>
              <a:off x="518800" y="6524426"/>
              <a:ext cx="2093625" cy="161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 네트워크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0DCEDF7-C413-43D7-B58B-AA9C31FBB289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>
              <a:off x="1565613" y="6383675"/>
              <a:ext cx="0" cy="140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D36AAA6-F677-435B-8A43-844A0596D35F}"/>
                </a:ext>
              </a:extLst>
            </p:cNvPr>
            <p:cNvSpPr/>
            <p:nvPr/>
          </p:nvSpPr>
          <p:spPr>
            <a:xfrm>
              <a:off x="608807" y="6820241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E4998CE8-5A7E-422B-8130-B42710D133CC}"/>
                </a:ext>
              </a:extLst>
            </p:cNvPr>
            <p:cNvSpPr/>
            <p:nvPr/>
          </p:nvSpPr>
          <p:spPr>
            <a:xfrm>
              <a:off x="657661" y="6973860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53138E0-5FAA-4181-8035-CECE69B13469}"/>
                </a:ext>
              </a:extLst>
            </p:cNvPr>
            <p:cNvSpPr/>
            <p:nvPr/>
          </p:nvSpPr>
          <p:spPr>
            <a:xfrm>
              <a:off x="1627103" y="682249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36B1DD9F-6693-4597-9CF3-93EC1FCDED39}"/>
                </a:ext>
              </a:extLst>
            </p:cNvPr>
            <p:cNvSpPr/>
            <p:nvPr/>
          </p:nvSpPr>
          <p:spPr>
            <a:xfrm>
              <a:off x="1675956" y="6976109"/>
              <a:ext cx="794564" cy="37848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02EF118-AC9A-47CA-A2F6-B655F2104AB7}"/>
                </a:ext>
              </a:extLst>
            </p:cNvPr>
            <p:cNvSpPr/>
            <p:nvPr/>
          </p:nvSpPr>
          <p:spPr>
            <a:xfrm>
              <a:off x="608807" y="748860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52" name="원통형 51">
              <a:extLst>
                <a:ext uri="{FF2B5EF4-FFF2-40B4-BE49-F238E27FC236}">
                  <a16:creationId xmlns:a16="http://schemas.microsoft.com/office/drawing/2014/main" id="{4B27BC7C-BB89-4F40-A5B8-91B38417A1BF}"/>
                </a:ext>
              </a:extLst>
            </p:cNvPr>
            <p:cNvSpPr/>
            <p:nvPr/>
          </p:nvSpPr>
          <p:spPr>
            <a:xfrm>
              <a:off x="657661" y="7642218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254F6A0-80E2-4ED5-8AA0-4800236E2479}"/>
                </a:ext>
              </a:extLst>
            </p:cNvPr>
            <p:cNvSpPr/>
            <p:nvPr/>
          </p:nvSpPr>
          <p:spPr>
            <a:xfrm>
              <a:off x="1627103" y="749085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F6EE7909-173D-42E4-9B23-6411E57A3A14}"/>
                </a:ext>
              </a:extLst>
            </p:cNvPr>
            <p:cNvSpPr/>
            <p:nvPr/>
          </p:nvSpPr>
          <p:spPr>
            <a:xfrm>
              <a:off x="1675956" y="7644469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BACFC37-DB15-42F8-B2DA-6DEE2F534F80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1511542" y="708516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9E293BB-A9D7-471D-B64B-D2C8BD95B971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1060199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C79667E-5397-43CF-B89E-4BFFED6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1506331" y="779354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952DCD5-CDCA-475E-B55D-6C1E2F69DE7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543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98AEB791-AC1C-4164-818B-FA0435D404C1}"/>
                </a:ext>
              </a:extLst>
            </p:cNvPr>
            <p:cNvSpPr/>
            <p:nvPr/>
          </p:nvSpPr>
          <p:spPr>
            <a:xfrm>
              <a:off x="1846674" y="7196372"/>
              <a:ext cx="463638" cy="1199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스마트컨트랙트</a:t>
              </a:r>
              <a:endParaRPr lang="ko-KR" altLang="en-US" sz="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57F48FD5-7658-4384-A7B7-4F8B26AE8CAF}"/>
                </a:ext>
              </a:extLst>
            </p:cNvPr>
            <p:cNvSpPr/>
            <p:nvPr/>
          </p:nvSpPr>
          <p:spPr>
            <a:xfrm rot="15648373">
              <a:off x="1885893" y="7080270"/>
              <a:ext cx="127425" cy="193955"/>
            </a:xfrm>
            <a:custGeom>
              <a:avLst/>
              <a:gdLst>
                <a:gd name="connsiteX0" fmla="*/ 146050 w 146050"/>
                <a:gd name="connsiteY0" fmla="*/ 0 h 228600"/>
                <a:gd name="connsiteX1" fmla="*/ 69850 w 146050"/>
                <a:gd name="connsiteY1" fmla="*/ 44450 h 228600"/>
                <a:gd name="connsiteX2" fmla="*/ 50800 w 146050"/>
                <a:gd name="connsiteY2" fmla="*/ 50800 h 228600"/>
                <a:gd name="connsiteX3" fmla="*/ 19050 w 146050"/>
                <a:gd name="connsiteY3" fmla="*/ 88900 h 228600"/>
                <a:gd name="connsiteX4" fmla="*/ 0 w 146050"/>
                <a:gd name="connsiteY4" fmla="*/ 101600 h 228600"/>
                <a:gd name="connsiteX5" fmla="*/ 6350 w 146050"/>
                <a:gd name="connsiteY5" fmla="*/ 127000 h 228600"/>
                <a:gd name="connsiteX6" fmla="*/ 44450 w 146050"/>
                <a:gd name="connsiteY6" fmla="*/ 152400 h 228600"/>
                <a:gd name="connsiteX7" fmla="*/ 69850 w 146050"/>
                <a:gd name="connsiteY7" fmla="*/ 190500 h 228600"/>
                <a:gd name="connsiteX8" fmla="*/ 95250 w 146050"/>
                <a:gd name="connsiteY8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50" h="228600">
                  <a:moveTo>
                    <a:pt x="146050" y="0"/>
                  </a:moveTo>
                  <a:cubicBezTo>
                    <a:pt x="120650" y="14817"/>
                    <a:pt x="95796" y="30612"/>
                    <a:pt x="69850" y="44450"/>
                  </a:cubicBezTo>
                  <a:cubicBezTo>
                    <a:pt x="63944" y="47600"/>
                    <a:pt x="56369" y="47087"/>
                    <a:pt x="50800" y="50800"/>
                  </a:cubicBezTo>
                  <a:cubicBezTo>
                    <a:pt x="19592" y="71606"/>
                    <a:pt x="42478" y="65472"/>
                    <a:pt x="19050" y="88900"/>
                  </a:cubicBezTo>
                  <a:cubicBezTo>
                    <a:pt x="13654" y="94296"/>
                    <a:pt x="6350" y="97367"/>
                    <a:pt x="0" y="101600"/>
                  </a:cubicBezTo>
                  <a:cubicBezTo>
                    <a:pt x="2117" y="110067"/>
                    <a:pt x="603" y="120432"/>
                    <a:pt x="6350" y="127000"/>
                  </a:cubicBezTo>
                  <a:cubicBezTo>
                    <a:pt x="16401" y="138487"/>
                    <a:pt x="44450" y="152400"/>
                    <a:pt x="44450" y="152400"/>
                  </a:cubicBezTo>
                  <a:cubicBezTo>
                    <a:pt x="56594" y="188833"/>
                    <a:pt x="42103" y="154825"/>
                    <a:pt x="69850" y="190500"/>
                  </a:cubicBezTo>
                  <a:cubicBezTo>
                    <a:pt x="79221" y="202548"/>
                    <a:pt x="95250" y="228600"/>
                    <a:pt x="95250" y="228600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E597D55E-C53D-4703-BA1F-A58E2565389B}"/>
              </a:ext>
            </a:extLst>
          </p:cNvPr>
          <p:cNvSpPr/>
          <p:nvPr/>
        </p:nvSpPr>
        <p:spPr>
          <a:xfrm>
            <a:off x="1785853" y="2752422"/>
            <a:ext cx="1205359" cy="4842516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1613545 w 1870022"/>
              <a:gd name="connsiteY0" fmla="*/ 0 h 1144313"/>
              <a:gd name="connsiteX1" fmla="*/ 1741715 w 1870022"/>
              <a:gd name="connsiteY1" fmla="*/ 1061225 h 1144313"/>
              <a:gd name="connsiteX2" fmla="*/ 0 w 1870022"/>
              <a:gd name="connsiteY2" fmla="*/ 1061225 h 1144313"/>
              <a:gd name="connsiteX0" fmla="*/ 1613545 w 1702438"/>
              <a:gd name="connsiteY0" fmla="*/ 0 h 1126973"/>
              <a:gd name="connsiteX1" fmla="*/ 1402250 w 1702438"/>
              <a:gd name="connsiteY1" fmla="*/ 1036101 h 1126973"/>
              <a:gd name="connsiteX2" fmla="*/ 0 w 1702438"/>
              <a:gd name="connsiteY2" fmla="*/ 1061225 h 1126973"/>
              <a:gd name="connsiteX0" fmla="*/ 1175069 w 1249978"/>
              <a:gd name="connsiteY0" fmla="*/ 0 h 3397929"/>
              <a:gd name="connsiteX1" fmla="*/ 963774 w 1249978"/>
              <a:gd name="connsiteY1" fmla="*/ 1036101 h 3397929"/>
              <a:gd name="connsiteX2" fmla="*/ 0 w 1249978"/>
              <a:gd name="connsiteY2" fmla="*/ 3397776 h 3397929"/>
              <a:gd name="connsiteX0" fmla="*/ 1175069 w 1487907"/>
              <a:gd name="connsiteY0" fmla="*/ 0 h 3397978"/>
              <a:gd name="connsiteX1" fmla="*/ 1416395 w 1487907"/>
              <a:gd name="connsiteY1" fmla="*/ 1475775 h 3397978"/>
              <a:gd name="connsiteX2" fmla="*/ 0 w 1487907"/>
              <a:gd name="connsiteY2" fmla="*/ 3397776 h 3397978"/>
              <a:gd name="connsiteX0" fmla="*/ 1175069 w 1399093"/>
              <a:gd name="connsiteY0" fmla="*/ 0 h 3397993"/>
              <a:gd name="connsiteX1" fmla="*/ 1303240 w 1399093"/>
              <a:gd name="connsiteY1" fmla="*/ 1576272 h 3397993"/>
              <a:gd name="connsiteX2" fmla="*/ 0 w 1399093"/>
              <a:gd name="connsiteY2" fmla="*/ 3397776 h 3397993"/>
              <a:gd name="connsiteX0" fmla="*/ 1316513 w 1551005"/>
              <a:gd name="connsiteY0" fmla="*/ 0 h 3498477"/>
              <a:gd name="connsiteX1" fmla="*/ 1444684 w 1551005"/>
              <a:gd name="connsiteY1" fmla="*/ 1576272 h 3498477"/>
              <a:gd name="connsiteX2" fmla="*/ 0 w 1551005"/>
              <a:gd name="connsiteY2" fmla="*/ 3498273 h 3498477"/>
              <a:gd name="connsiteX0" fmla="*/ 1217502 w 1444666"/>
              <a:gd name="connsiteY0" fmla="*/ 0 h 3448236"/>
              <a:gd name="connsiteX1" fmla="*/ 1345673 w 1444666"/>
              <a:gd name="connsiteY1" fmla="*/ 1576272 h 3448236"/>
              <a:gd name="connsiteX2" fmla="*/ 0 w 1444666"/>
              <a:gd name="connsiteY2" fmla="*/ 3448025 h 3448236"/>
              <a:gd name="connsiteX0" fmla="*/ 1217502 w 1247244"/>
              <a:gd name="connsiteY0" fmla="*/ 0 h 3448236"/>
              <a:gd name="connsiteX1" fmla="*/ 440431 w 1247244"/>
              <a:gd name="connsiteY1" fmla="*/ 1576272 h 3448236"/>
              <a:gd name="connsiteX2" fmla="*/ 0 w 1247244"/>
              <a:gd name="connsiteY2" fmla="*/ 3448025 h 3448236"/>
              <a:gd name="connsiteX0" fmla="*/ 878036 w 906093"/>
              <a:gd name="connsiteY0" fmla="*/ 0 h 4000914"/>
              <a:gd name="connsiteX1" fmla="*/ 100965 w 906093"/>
              <a:gd name="connsiteY1" fmla="*/ 1576272 h 4000914"/>
              <a:gd name="connsiteX2" fmla="*/ 0 w 906093"/>
              <a:gd name="connsiteY2" fmla="*/ 4000758 h 4000914"/>
              <a:gd name="connsiteX0" fmla="*/ 1171402 w 1200901"/>
              <a:gd name="connsiteY0" fmla="*/ 0 h 4000758"/>
              <a:gd name="connsiteX1" fmla="*/ 394331 w 1200901"/>
              <a:gd name="connsiteY1" fmla="*/ 1576272 h 4000758"/>
              <a:gd name="connsiteX2" fmla="*/ 628 w 1200901"/>
              <a:gd name="connsiteY2" fmla="*/ 3287999 h 4000758"/>
              <a:gd name="connsiteX3" fmla="*/ 293366 w 1200901"/>
              <a:gd name="connsiteY3" fmla="*/ 4000758 h 400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901" h="4000758">
                <a:moveTo>
                  <a:pt x="1171402" y="0"/>
                </a:moveTo>
                <a:cubicBezTo>
                  <a:pt x="1360087" y="394305"/>
                  <a:pt x="589460" y="1028272"/>
                  <a:pt x="394331" y="1576272"/>
                </a:cubicBezTo>
                <a:cubicBezTo>
                  <a:pt x="199202" y="2124272"/>
                  <a:pt x="17455" y="2883918"/>
                  <a:pt x="628" y="3287999"/>
                </a:cubicBezTo>
                <a:cubicBezTo>
                  <a:pt x="-16199" y="3692080"/>
                  <a:pt x="310584" y="3873590"/>
                  <a:pt x="293366" y="4000758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3591BA2-F08F-4ACC-943E-57E62A842967}"/>
              </a:ext>
            </a:extLst>
          </p:cNvPr>
          <p:cNvSpPr txBox="1"/>
          <p:nvPr/>
        </p:nvSpPr>
        <p:spPr>
          <a:xfrm>
            <a:off x="548716" y="5379887"/>
            <a:ext cx="123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 송금 스마트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200" dirty="0">
                <a:solidFill>
                  <a:srgbClr val="FF0000"/>
                </a:solidFill>
              </a:rPr>
              <a:t> 실행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9C50B9D-F793-488E-9212-C02D4BE30334}"/>
              </a:ext>
            </a:extLst>
          </p:cNvPr>
          <p:cNvSpPr txBox="1"/>
          <p:nvPr/>
        </p:nvSpPr>
        <p:spPr>
          <a:xfrm>
            <a:off x="3341147" y="6519235"/>
            <a:ext cx="8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E42F960-2CC8-438C-BC1D-808BFE300DC7}"/>
              </a:ext>
            </a:extLst>
          </p:cNvPr>
          <p:cNvSpPr/>
          <p:nvPr/>
        </p:nvSpPr>
        <p:spPr>
          <a:xfrm>
            <a:off x="183742" y="4390392"/>
            <a:ext cx="752412" cy="3013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Apache/</a:t>
            </a:r>
          </a:p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4986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구름 9">
            <a:extLst>
              <a:ext uri="{FF2B5EF4-FFF2-40B4-BE49-F238E27FC236}">
                <a16:creationId xmlns:a16="http://schemas.microsoft.com/office/drawing/2014/main" id="{BDA84407-60AE-4427-9582-088D177E1B80}"/>
              </a:ext>
            </a:extLst>
          </p:cNvPr>
          <p:cNvSpPr/>
          <p:nvPr/>
        </p:nvSpPr>
        <p:spPr>
          <a:xfrm>
            <a:off x="1512952" y="4637253"/>
            <a:ext cx="2711435" cy="952730"/>
          </a:xfrm>
          <a:prstGeom prst="clou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" name="내용 개체 틀 17">
            <a:extLst>
              <a:ext uri="{FF2B5EF4-FFF2-40B4-BE49-F238E27FC236}">
                <a16:creationId xmlns:a16="http://schemas.microsoft.com/office/drawing/2014/main" id="{D4B3AE29-1ECE-44B9-B4F8-07D3C2BB79BF}"/>
              </a:ext>
            </a:extLst>
          </p:cNvPr>
          <p:cNvSpPr txBox="1">
            <a:spLocks/>
          </p:cNvSpPr>
          <p:nvPr/>
        </p:nvSpPr>
        <p:spPr>
          <a:xfrm>
            <a:off x="1341069" y="3704884"/>
            <a:ext cx="3898195" cy="1835721"/>
          </a:xfrm>
          <a:prstGeom prst="rect">
            <a:avLst/>
          </a:prstGeom>
        </p:spPr>
        <p:txBody>
          <a:bodyPr vert="horz" lIns="38576" tIns="19288" rIns="38576" bIns="1928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endParaRPr lang="en-US" altLang="ko-KR" sz="1013" baseline="30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4D2756-2183-404F-9A78-486F0956CD25}"/>
              </a:ext>
            </a:extLst>
          </p:cNvPr>
          <p:cNvSpPr/>
          <p:nvPr/>
        </p:nvSpPr>
        <p:spPr>
          <a:xfrm>
            <a:off x="1684234" y="3320624"/>
            <a:ext cx="2351288" cy="109988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</a:t>
            </a:r>
            <a:endParaRPr lang="en-US" altLang="ko-KR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3FC98D-2D5D-4E04-9F54-65064FEB6278}"/>
              </a:ext>
            </a:extLst>
          </p:cNvPr>
          <p:cNvSpPr/>
          <p:nvPr/>
        </p:nvSpPr>
        <p:spPr>
          <a:xfrm>
            <a:off x="992442" y="5978636"/>
            <a:ext cx="1146341" cy="4050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Infura</a:t>
            </a:r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063490-91D0-4AC8-95B7-39F89D5560BD}"/>
              </a:ext>
            </a:extLst>
          </p:cNvPr>
          <p:cNvSpPr/>
          <p:nvPr/>
        </p:nvSpPr>
        <p:spPr>
          <a:xfrm>
            <a:off x="137326" y="3865982"/>
            <a:ext cx="962563" cy="869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95B41F50-CE92-4E83-B6A4-9A1E85A6D9AC}"/>
              </a:ext>
            </a:extLst>
          </p:cNvPr>
          <p:cNvSpPr/>
          <p:nvPr/>
        </p:nvSpPr>
        <p:spPr>
          <a:xfrm>
            <a:off x="222377" y="3016763"/>
            <a:ext cx="772860" cy="56845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6435F6-B126-4073-B7E6-81813E04965A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608807" y="3585216"/>
            <a:ext cx="9801" cy="280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2AC0CCD-1CBE-4DB1-8BFA-DB5CE7CEA6A8}"/>
              </a:ext>
            </a:extLst>
          </p:cNvPr>
          <p:cNvSpPr/>
          <p:nvPr/>
        </p:nvSpPr>
        <p:spPr>
          <a:xfrm>
            <a:off x="2983762" y="602712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C193753-F878-438B-9642-281E6FD3D599}"/>
              </a:ext>
            </a:extLst>
          </p:cNvPr>
          <p:cNvSpPr/>
          <p:nvPr/>
        </p:nvSpPr>
        <p:spPr>
          <a:xfrm>
            <a:off x="3526689" y="5876083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2B1B847-41C1-4B50-85FD-0477BC63699F}"/>
              </a:ext>
            </a:extLst>
          </p:cNvPr>
          <p:cNvSpPr/>
          <p:nvPr/>
        </p:nvSpPr>
        <p:spPr>
          <a:xfrm>
            <a:off x="4202049" y="5547284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358C3B8-AEBE-4176-B07C-1EB5A52FDA5F}"/>
              </a:ext>
            </a:extLst>
          </p:cNvPr>
          <p:cNvSpPr/>
          <p:nvPr/>
        </p:nvSpPr>
        <p:spPr>
          <a:xfrm>
            <a:off x="4668036" y="54073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D324C7C-C7E9-4501-89AA-3083E81C3CA7}"/>
              </a:ext>
            </a:extLst>
          </p:cNvPr>
          <p:cNvSpPr/>
          <p:nvPr/>
        </p:nvSpPr>
        <p:spPr>
          <a:xfrm>
            <a:off x="3341147" y="2528860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018A159-3924-4640-9602-ABB5985B2780}"/>
              </a:ext>
            </a:extLst>
          </p:cNvPr>
          <p:cNvSpPr/>
          <p:nvPr/>
        </p:nvSpPr>
        <p:spPr>
          <a:xfrm>
            <a:off x="4176196" y="2637775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2A83097-1202-4676-8C8D-56F4B04D65DF}"/>
              </a:ext>
            </a:extLst>
          </p:cNvPr>
          <p:cNvSpPr/>
          <p:nvPr/>
        </p:nvSpPr>
        <p:spPr>
          <a:xfrm>
            <a:off x="2037224" y="2464312"/>
            <a:ext cx="936258" cy="4294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클라이언트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118F5D-8ABC-480D-99DB-43F9B894A9D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2868670" y="5588969"/>
            <a:ext cx="345436" cy="44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337E7D0-F978-4A04-82D3-0B0D0C639B1F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803833" y="5350584"/>
            <a:ext cx="398216" cy="41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DAEAC87-4F01-484B-AB83-E41D860802F4}"/>
              </a:ext>
            </a:extLst>
          </p:cNvPr>
          <p:cNvCxnSpPr>
            <a:cxnSpLocks/>
            <a:stCxn id="12" idx="4"/>
            <a:endCxn id="10" idx="3"/>
          </p:cNvCxnSpPr>
          <p:nvPr/>
        </p:nvCxnSpPr>
        <p:spPr>
          <a:xfrm>
            <a:off x="2859878" y="4420506"/>
            <a:ext cx="8792" cy="2712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BE27B0-A6FA-46C5-A7E8-C890E03202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565613" y="5519695"/>
            <a:ext cx="537310" cy="45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EC3B295-04C2-4A3F-95DC-8C3508D0F63D}"/>
              </a:ext>
            </a:extLst>
          </p:cNvPr>
          <p:cNvCxnSpPr>
            <a:cxnSpLocks/>
          </p:cNvCxnSpPr>
          <p:nvPr/>
        </p:nvCxnSpPr>
        <p:spPr>
          <a:xfrm>
            <a:off x="2505353" y="2867787"/>
            <a:ext cx="0" cy="47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FE6F399-3B73-42D8-A085-10552FF7E554}"/>
              </a:ext>
            </a:extLst>
          </p:cNvPr>
          <p:cNvCxnSpPr>
            <a:cxnSpLocks/>
          </p:cNvCxnSpPr>
          <p:nvPr/>
        </p:nvCxnSpPr>
        <p:spPr>
          <a:xfrm>
            <a:off x="3537974" y="2930608"/>
            <a:ext cx="0" cy="48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B8BD0E8-BF9D-4949-9A25-D794AED8345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99889" y="4013143"/>
            <a:ext cx="597232" cy="2876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6D3AF0E-4913-447B-BBE9-65F0CECD8742}"/>
              </a:ext>
            </a:extLst>
          </p:cNvPr>
          <p:cNvSpPr/>
          <p:nvPr/>
        </p:nvSpPr>
        <p:spPr>
          <a:xfrm>
            <a:off x="2817251" y="2527782"/>
            <a:ext cx="369190" cy="22463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</a:t>
            </a:r>
          </a:p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endParaRPr lang="ko-KR" altLang="en-US" sz="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37A12A8-8019-4FF1-AF81-C6E156FABB06}"/>
              </a:ext>
            </a:extLst>
          </p:cNvPr>
          <p:cNvSpPr txBox="1"/>
          <p:nvPr/>
        </p:nvSpPr>
        <p:spPr>
          <a:xfrm>
            <a:off x="1977171" y="2068634"/>
            <a:ext cx="7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멘티</a:t>
            </a:r>
            <a:endParaRPr lang="ko-KR" altLang="en-US" dirty="0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90636F9-AB51-44C8-918E-17804D3FF6FE}"/>
              </a:ext>
            </a:extLst>
          </p:cNvPr>
          <p:cNvGrpSpPr/>
          <p:nvPr/>
        </p:nvGrpSpPr>
        <p:grpSpPr>
          <a:xfrm>
            <a:off x="222377" y="5815673"/>
            <a:ext cx="3310219" cy="3073724"/>
            <a:chOff x="518800" y="5985830"/>
            <a:chExt cx="2555974" cy="21529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4740AF6-A5A5-42F1-BD66-AF3587A1C515}"/>
                </a:ext>
              </a:extLst>
            </p:cNvPr>
            <p:cNvSpPr/>
            <p:nvPr/>
          </p:nvSpPr>
          <p:spPr>
            <a:xfrm>
              <a:off x="518800" y="6524426"/>
              <a:ext cx="2093625" cy="161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 네트워크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0DCEDF7-C413-43D7-B58B-AA9C31FBB289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>
              <a:off x="1565613" y="6383675"/>
              <a:ext cx="0" cy="140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D36AAA6-F677-435B-8A43-844A0596D35F}"/>
                </a:ext>
              </a:extLst>
            </p:cNvPr>
            <p:cNvSpPr/>
            <p:nvPr/>
          </p:nvSpPr>
          <p:spPr>
            <a:xfrm>
              <a:off x="608807" y="6820241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46" name="원통형 45">
              <a:extLst>
                <a:ext uri="{FF2B5EF4-FFF2-40B4-BE49-F238E27FC236}">
                  <a16:creationId xmlns:a16="http://schemas.microsoft.com/office/drawing/2014/main" id="{E4998CE8-5A7E-422B-8130-B42710D133CC}"/>
                </a:ext>
              </a:extLst>
            </p:cNvPr>
            <p:cNvSpPr/>
            <p:nvPr/>
          </p:nvSpPr>
          <p:spPr>
            <a:xfrm>
              <a:off x="657661" y="6973860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53138E0-5FAA-4181-8035-CECE69B13469}"/>
                </a:ext>
              </a:extLst>
            </p:cNvPr>
            <p:cNvSpPr/>
            <p:nvPr/>
          </p:nvSpPr>
          <p:spPr>
            <a:xfrm>
              <a:off x="1627103" y="682249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36B1DD9F-6693-4597-9CF3-93EC1FCDED39}"/>
                </a:ext>
              </a:extLst>
            </p:cNvPr>
            <p:cNvSpPr/>
            <p:nvPr/>
          </p:nvSpPr>
          <p:spPr>
            <a:xfrm>
              <a:off x="1675956" y="6976109"/>
              <a:ext cx="794564" cy="37848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ctr"/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02EF118-AC9A-47CA-A2F6-B655F2104AB7}"/>
                </a:ext>
              </a:extLst>
            </p:cNvPr>
            <p:cNvSpPr/>
            <p:nvPr/>
          </p:nvSpPr>
          <p:spPr>
            <a:xfrm>
              <a:off x="608807" y="748860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52" name="원통형 51">
              <a:extLst>
                <a:ext uri="{FF2B5EF4-FFF2-40B4-BE49-F238E27FC236}">
                  <a16:creationId xmlns:a16="http://schemas.microsoft.com/office/drawing/2014/main" id="{4B27BC7C-BB89-4F40-A5B8-91B38417A1BF}"/>
                </a:ext>
              </a:extLst>
            </p:cNvPr>
            <p:cNvSpPr/>
            <p:nvPr/>
          </p:nvSpPr>
          <p:spPr>
            <a:xfrm>
              <a:off x="657661" y="7642218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254F6A0-80E2-4ED5-8AA0-4800236E2479}"/>
                </a:ext>
              </a:extLst>
            </p:cNvPr>
            <p:cNvSpPr/>
            <p:nvPr/>
          </p:nvSpPr>
          <p:spPr>
            <a:xfrm>
              <a:off x="1627103" y="7490850"/>
              <a:ext cx="902783" cy="529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</a:t>
              </a:r>
            </a:p>
          </p:txBody>
        </p:sp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F6EE7909-173D-42E4-9B23-6411E57A3A14}"/>
                </a:ext>
              </a:extLst>
            </p:cNvPr>
            <p:cNvSpPr/>
            <p:nvPr/>
          </p:nvSpPr>
          <p:spPr>
            <a:xfrm>
              <a:off x="1675956" y="7644469"/>
              <a:ext cx="794564" cy="30716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블록체인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장부</a:t>
              </a:r>
              <a:r>
                <a:rPr lang="en-US" altLang="ko-KR" sz="59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59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BACFC37-DB15-42F8-B2DA-6DEE2F534F80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1511542" y="708516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9E293BB-A9D7-471D-B64B-D2C8BD95B971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1060199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C79667E-5397-43CF-B89E-4BFFED6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1506331" y="7793549"/>
              <a:ext cx="115561" cy="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952DCD5-CDCA-475E-B55D-6C1E2F69DE7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543" y="7350098"/>
              <a:ext cx="0" cy="13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98AEB791-AC1C-4164-818B-FA0435D404C1}"/>
                </a:ext>
              </a:extLst>
            </p:cNvPr>
            <p:cNvSpPr/>
            <p:nvPr/>
          </p:nvSpPr>
          <p:spPr>
            <a:xfrm>
              <a:off x="1846674" y="7196372"/>
              <a:ext cx="463638" cy="1199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스마트컨트랙트</a:t>
              </a:r>
              <a:endParaRPr lang="ko-KR" altLang="en-US" sz="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57F48FD5-7658-4384-A7B7-4F8B26AE8CAF}"/>
                </a:ext>
              </a:extLst>
            </p:cNvPr>
            <p:cNvSpPr/>
            <p:nvPr/>
          </p:nvSpPr>
          <p:spPr>
            <a:xfrm rot="11542922">
              <a:off x="2934300" y="5985830"/>
              <a:ext cx="140474" cy="175938"/>
            </a:xfrm>
            <a:custGeom>
              <a:avLst/>
              <a:gdLst>
                <a:gd name="connsiteX0" fmla="*/ 146050 w 146050"/>
                <a:gd name="connsiteY0" fmla="*/ 0 h 228600"/>
                <a:gd name="connsiteX1" fmla="*/ 69850 w 146050"/>
                <a:gd name="connsiteY1" fmla="*/ 44450 h 228600"/>
                <a:gd name="connsiteX2" fmla="*/ 50800 w 146050"/>
                <a:gd name="connsiteY2" fmla="*/ 50800 h 228600"/>
                <a:gd name="connsiteX3" fmla="*/ 19050 w 146050"/>
                <a:gd name="connsiteY3" fmla="*/ 88900 h 228600"/>
                <a:gd name="connsiteX4" fmla="*/ 0 w 146050"/>
                <a:gd name="connsiteY4" fmla="*/ 101600 h 228600"/>
                <a:gd name="connsiteX5" fmla="*/ 6350 w 146050"/>
                <a:gd name="connsiteY5" fmla="*/ 127000 h 228600"/>
                <a:gd name="connsiteX6" fmla="*/ 44450 w 146050"/>
                <a:gd name="connsiteY6" fmla="*/ 152400 h 228600"/>
                <a:gd name="connsiteX7" fmla="*/ 69850 w 146050"/>
                <a:gd name="connsiteY7" fmla="*/ 190500 h 228600"/>
                <a:gd name="connsiteX8" fmla="*/ 95250 w 146050"/>
                <a:gd name="connsiteY8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50" h="228600">
                  <a:moveTo>
                    <a:pt x="146050" y="0"/>
                  </a:moveTo>
                  <a:cubicBezTo>
                    <a:pt x="120650" y="14817"/>
                    <a:pt x="95796" y="30612"/>
                    <a:pt x="69850" y="44450"/>
                  </a:cubicBezTo>
                  <a:cubicBezTo>
                    <a:pt x="63944" y="47600"/>
                    <a:pt x="56369" y="47087"/>
                    <a:pt x="50800" y="50800"/>
                  </a:cubicBezTo>
                  <a:cubicBezTo>
                    <a:pt x="19592" y="71606"/>
                    <a:pt x="42478" y="65472"/>
                    <a:pt x="19050" y="88900"/>
                  </a:cubicBezTo>
                  <a:cubicBezTo>
                    <a:pt x="13654" y="94296"/>
                    <a:pt x="6350" y="97367"/>
                    <a:pt x="0" y="101600"/>
                  </a:cubicBezTo>
                  <a:cubicBezTo>
                    <a:pt x="2117" y="110067"/>
                    <a:pt x="603" y="120432"/>
                    <a:pt x="6350" y="127000"/>
                  </a:cubicBezTo>
                  <a:cubicBezTo>
                    <a:pt x="16401" y="138487"/>
                    <a:pt x="44450" y="152400"/>
                    <a:pt x="44450" y="152400"/>
                  </a:cubicBezTo>
                  <a:cubicBezTo>
                    <a:pt x="56594" y="188833"/>
                    <a:pt x="42103" y="154825"/>
                    <a:pt x="69850" y="190500"/>
                  </a:cubicBezTo>
                  <a:cubicBezTo>
                    <a:pt x="79221" y="202548"/>
                    <a:pt x="95250" y="228600"/>
                    <a:pt x="95250" y="228600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E597D55E-C53D-4703-BA1F-A58E2565389B}"/>
              </a:ext>
            </a:extLst>
          </p:cNvPr>
          <p:cNvSpPr/>
          <p:nvPr/>
        </p:nvSpPr>
        <p:spPr>
          <a:xfrm>
            <a:off x="1755662" y="5209162"/>
            <a:ext cx="1741556" cy="2396385"/>
          </a:xfrm>
          <a:custGeom>
            <a:avLst/>
            <a:gdLst>
              <a:gd name="connsiteX0" fmla="*/ 1132115 w 1398956"/>
              <a:gd name="connsiteY0" fmla="*/ 0 h 1058271"/>
              <a:gd name="connsiteX1" fmla="*/ 1320800 w 1398956"/>
              <a:gd name="connsiteY1" fmla="*/ 957943 h 1058271"/>
              <a:gd name="connsiteX2" fmla="*/ 0 w 1398956"/>
              <a:gd name="connsiteY2" fmla="*/ 1016000 h 1058271"/>
              <a:gd name="connsiteX0" fmla="*/ 1132115 w 1228225"/>
              <a:gd name="connsiteY0" fmla="*/ 0 h 1075915"/>
              <a:gd name="connsiteX1" fmla="*/ 1016000 w 1228225"/>
              <a:gd name="connsiteY1" fmla="*/ 986972 h 1075915"/>
              <a:gd name="connsiteX2" fmla="*/ 0 w 1228225"/>
              <a:gd name="connsiteY2" fmla="*/ 1016000 h 1075915"/>
              <a:gd name="connsiteX0" fmla="*/ 1132115 w 1281095"/>
              <a:gd name="connsiteY0" fmla="*/ 0 h 1043514"/>
              <a:gd name="connsiteX1" fmla="*/ 1146629 w 1281095"/>
              <a:gd name="connsiteY1" fmla="*/ 928915 h 1043514"/>
              <a:gd name="connsiteX2" fmla="*/ 0 w 1281095"/>
              <a:gd name="connsiteY2" fmla="*/ 1016000 h 1043514"/>
              <a:gd name="connsiteX0" fmla="*/ 1132115 w 1298375"/>
              <a:gd name="connsiteY0" fmla="*/ 0 h 1020981"/>
              <a:gd name="connsiteX1" fmla="*/ 1146629 w 1298375"/>
              <a:gd name="connsiteY1" fmla="*/ 928915 h 1020981"/>
              <a:gd name="connsiteX2" fmla="*/ 0 w 1298375"/>
              <a:gd name="connsiteY2" fmla="*/ 1016000 h 1020981"/>
              <a:gd name="connsiteX0" fmla="*/ 1132115 w 1441259"/>
              <a:gd name="connsiteY0" fmla="*/ 0 h 1022450"/>
              <a:gd name="connsiteX1" fmla="*/ 1349829 w 1441259"/>
              <a:gd name="connsiteY1" fmla="*/ 943429 h 1022450"/>
              <a:gd name="connsiteX2" fmla="*/ 0 w 1441259"/>
              <a:gd name="connsiteY2" fmla="*/ 1016000 h 1022450"/>
              <a:gd name="connsiteX0" fmla="*/ 1524001 w 1842641"/>
              <a:gd name="connsiteY0" fmla="*/ 0 h 1017815"/>
              <a:gd name="connsiteX1" fmla="*/ 1741715 w 1842641"/>
              <a:gd name="connsiteY1" fmla="*/ 943429 h 1017815"/>
              <a:gd name="connsiteX2" fmla="*/ 0 w 1842641"/>
              <a:gd name="connsiteY2" fmla="*/ 943429 h 1017815"/>
              <a:gd name="connsiteX0" fmla="*/ 1596572 w 1864285"/>
              <a:gd name="connsiteY0" fmla="*/ 0 h 1095748"/>
              <a:gd name="connsiteX1" fmla="*/ 1741715 w 1864285"/>
              <a:gd name="connsiteY1" fmla="*/ 1016001 h 1095748"/>
              <a:gd name="connsiteX2" fmla="*/ 0 w 1864285"/>
              <a:gd name="connsiteY2" fmla="*/ 1016001 h 1095748"/>
              <a:gd name="connsiteX0" fmla="*/ 1732358 w 1918762"/>
              <a:gd name="connsiteY0" fmla="*/ 0 h 812470"/>
              <a:gd name="connsiteX1" fmla="*/ 1741715 w 1918762"/>
              <a:gd name="connsiteY1" fmla="*/ 752197 h 812470"/>
              <a:gd name="connsiteX2" fmla="*/ 0 w 1918762"/>
              <a:gd name="connsiteY2" fmla="*/ 752197 h 812470"/>
              <a:gd name="connsiteX0" fmla="*/ 1876631 w 2001231"/>
              <a:gd name="connsiteY0" fmla="*/ 0 h 820562"/>
              <a:gd name="connsiteX1" fmla="*/ 1741715 w 2001231"/>
              <a:gd name="connsiteY1" fmla="*/ 759734 h 820562"/>
              <a:gd name="connsiteX2" fmla="*/ 0 w 2001231"/>
              <a:gd name="connsiteY2" fmla="*/ 759734 h 820562"/>
              <a:gd name="connsiteX0" fmla="*/ 1825711 w 1969102"/>
              <a:gd name="connsiteY0" fmla="*/ 0 h 820562"/>
              <a:gd name="connsiteX1" fmla="*/ 1741715 w 1969102"/>
              <a:gd name="connsiteY1" fmla="*/ 759734 h 820562"/>
              <a:gd name="connsiteX2" fmla="*/ 0 w 1969102"/>
              <a:gd name="connsiteY2" fmla="*/ 759734 h 820562"/>
              <a:gd name="connsiteX0" fmla="*/ 1613545 w 1870022"/>
              <a:gd name="connsiteY0" fmla="*/ 0 h 1144313"/>
              <a:gd name="connsiteX1" fmla="*/ 1741715 w 1870022"/>
              <a:gd name="connsiteY1" fmla="*/ 1061225 h 1144313"/>
              <a:gd name="connsiteX2" fmla="*/ 0 w 1870022"/>
              <a:gd name="connsiteY2" fmla="*/ 1061225 h 1144313"/>
              <a:gd name="connsiteX0" fmla="*/ 1613545 w 1702438"/>
              <a:gd name="connsiteY0" fmla="*/ 0 h 1126973"/>
              <a:gd name="connsiteX1" fmla="*/ 1402250 w 1702438"/>
              <a:gd name="connsiteY1" fmla="*/ 1036101 h 1126973"/>
              <a:gd name="connsiteX2" fmla="*/ 0 w 1702438"/>
              <a:gd name="connsiteY2" fmla="*/ 1061225 h 1126973"/>
              <a:gd name="connsiteX0" fmla="*/ 1175069 w 1249978"/>
              <a:gd name="connsiteY0" fmla="*/ 0 h 3397929"/>
              <a:gd name="connsiteX1" fmla="*/ 963774 w 1249978"/>
              <a:gd name="connsiteY1" fmla="*/ 1036101 h 3397929"/>
              <a:gd name="connsiteX2" fmla="*/ 0 w 1249978"/>
              <a:gd name="connsiteY2" fmla="*/ 3397776 h 3397929"/>
              <a:gd name="connsiteX0" fmla="*/ 1175069 w 1487907"/>
              <a:gd name="connsiteY0" fmla="*/ 0 h 3397978"/>
              <a:gd name="connsiteX1" fmla="*/ 1416395 w 1487907"/>
              <a:gd name="connsiteY1" fmla="*/ 1475775 h 3397978"/>
              <a:gd name="connsiteX2" fmla="*/ 0 w 1487907"/>
              <a:gd name="connsiteY2" fmla="*/ 3397776 h 3397978"/>
              <a:gd name="connsiteX0" fmla="*/ 1175069 w 1399093"/>
              <a:gd name="connsiteY0" fmla="*/ 0 h 3397993"/>
              <a:gd name="connsiteX1" fmla="*/ 1303240 w 1399093"/>
              <a:gd name="connsiteY1" fmla="*/ 1576272 h 3397993"/>
              <a:gd name="connsiteX2" fmla="*/ 0 w 1399093"/>
              <a:gd name="connsiteY2" fmla="*/ 3397776 h 3397993"/>
              <a:gd name="connsiteX0" fmla="*/ 1316513 w 1551005"/>
              <a:gd name="connsiteY0" fmla="*/ 0 h 3498477"/>
              <a:gd name="connsiteX1" fmla="*/ 1444684 w 1551005"/>
              <a:gd name="connsiteY1" fmla="*/ 1576272 h 3498477"/>
              <a:gd name="connsiteX2" fmla="*/ 0 w 1551005"/>
              <a:gd name="connsiteY2" fmla="*/ 3498273 h 3498477"/>
              <a:gd name="connsiteX0" fmla="*/ 1217502 w 1444666"/>
              <a:gd name="connsiteY0" fmla="*/ 0 h 3448236"/>
              <a:gd name="connsiteX1" fmla="*/ 1345673 w 1444666"/>
              <a:gd name="connsiteY1" fmla="*/ 1576272 h 3448236"/>
              <a:gd name="connsiteX2" fmla="*/ 0 w 1444666"/>
              <a:gd name="connsiteY2" fmla="*/ 3448025 h 3448236"/>
              <a:gd name="connsiteX0" fmla="*/ 1217502 w 1247244"/>
              <a:gd name="connsiteY0" fmla="*/ 0 h 3448236"/>
              <a:gd name="connsiteX1" fmla="*/ 440431 w 1247244"/>
              <a:gd name="connsiteY1" fmla="*/ 1576272 h 3448236"/>
              <a:gd name="connsiteX2" fmla="*/ 0 w 1247244"/>
              <a:gd name="connsiteY2" fmla="*/ 3448025 h 3448236"/>
              <a:gd name="connsiteX0" fmla="*/ 878036 w 906093"/>
              <a:gd name="connsiteY0" fmla="*/ 0 h 4000914"/>
              <a:gd name="connsiteX1" fmla="*/ 100965 w 906093"/>
              <a:gd name="connsiteY1" fmla="*/ 1576272 h 4000914"/>
              <a:gd name="connsiteX2" fmla="*/ 0 w 906093"/>
              <a:gd name="connsiteY2" fmla="*/ 4000758 h 4000914"/>
              <a:gd name="connsiteX0" fmla="*/ 1171402 w 1200901"/>
              <a:gd name="connsiteY0" fmla="*/ 0 h 4000758"/>
              <a:gd name="connsiteX1" fmla="*/ 394331 w 1200901"/>
              <a:gd name="connsiteY1" fmla="*/ 1576272 h 4000758"/>
              <a:gd name="connsiteX2" fmla="*/ 628 w 1200901"/>
              <a:gd name="connsiteY2" fmla="*/ 3287999 h 4000758"/>
              <a:gd name="connsiteX3" fmla="*/ 293366 w 1200901"/>
              <a:gd name="connsiteY3" fmla="*/ 4000758 h 4000758"/>
              <a:gd name="connsiteX0" fmla="*/ 2120487 w 2136241"/>
              <a:gd name="connsiteY0" fmla="*/ 80185 h 2495275"/>
              <a:gd name="connsiteX1" fmla="*/ 394331 w 2136241"/>
              <a:gd name="connsiteY1" fmla="*/ 70789 h 2495275"/>
              <a:gd name="connsiteX2" fmla="*/ 628 w 2136241"/>
              <a:gd name="connsiteY2" fmla="*/ 1782516 h 2495275"/>
              <a:gd name="connsiteX3" fmla="*/ 293366 w 2136241"/>
              <a:gd name="connsiteY3" fmla="*/ 2495275 h 2495275"/>
              <a:gd name="connsiteX0" fmla="*/ 2120487 w 2141899"/>
              <a:gd name="connsiteY0" fmla="*/ 1165943 h 3581033"/>
              <a:gd name="connsiteX1" fmla="*/ 845146 w 2141899"/>
              <a:gd name="connsiteY1" fmla="*/ 30278 h 3581033"/>
              <a:gd name="connsiteX2" fmla="*/ 628 w 2141899"/>
              <a:gd name="connsiteY2" fmla="*/ 2868274 h 3581033"/>
              <a:gd name="connsiteX3" fmla="*/ 293366 w 2141899"/>
              <a:gd name="connsiteY3" fmla="*/ 3581033 h 3581033"/>
              <a:gd name="connsiteX0" fmla="*/ 2147903 w 2169138"/>
              <a:gd name="connsiteY0" fmla="*/ 1137365 h 3552455"/>
              <a:gd name="connsiteX1" fmla="*/ 872562 w 2169138"/>
              <a:gd name="connsiteY1" fmla="*/ 1700 h 3552455"/>
              <a:gd name="connsiteX2" fmla="*/ 92768 w 2169138"/>
              <a:gd name="connsiteY2" fmla="*/ 1501923 h 3552455"/>
              <a:gd name="connsiteX3" fmla="*/ 28044 w 2169138"/>
              <a:gd name="connsiteY3" fmla="*/ 2839696 h 3552455"/>
              <a:gd name="connsiteX4" fmla="*/ 320782 w 2169138"/>
              <a:gd name="connsiteY4" fmla="*/ 3552455 h 35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138" h="3552455">
                <a:moveTo>
                  <a:pt x="2147903" y="1137365"/>
                </a:moveTo>
                <a:cubicBezTo>
                  <a:pt x="2336588" y="1531670"/>
                  <a:pt x="1215084" y="-59060"/>
                  <a:pt x="872562" y="1700"/>
                </a:cubicBezTo>
                <a:cubicBezTo>
                  <a:pt x="530040" y="62460"/>
                  <a:pt x="233521" y="1028924"/>
                  <a:pt x="92768" y="1501923"/>
                </a:cubicBezTo>
                <a:cubicBezTo>
                  <a:pt x="-47985" y="1974922"/>
                  <a:pt x="7837" y="2539929"/>
                  <a:pt x="28044" y="2839696"/>
                </a:cubicBezTo>
                <a:cubicBezTo>
                  <a:pt x="11217" y="3243777"/>
                  <a:pt x="338000" y="3425287"/>
                  <a:pt x="320782" y="3552455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3591BA2-F08F-4ACC-943E-57E62A842967}"/>
              </a:ext>
            </a:extLst>
          </p:cNvPr>
          <p:cNvSpPr txBox="1"/>
          <p:nvPr/>
        </p:nvSpPr>
        <p:spPr>
          <a:xfrm>
            <a:off x="567504" y="5495272"/>
            <a:ext cx="135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④</a:t>
            </a:r>
            <a:r>
              <a:rPr lang="en-US" altLang="ko-KR" sz="1200" dirty="0">
                <a:solidFill>
                  <a:srgbClr val="FF0000"/>
                </a:solidFill>
              </a:rPr>
              <a:t>24</a:t>
            </a:r>
            <a:r>
              <a:rPr lang="ko-KR" altLang="en-US" sz="1200" dirty="0">
                <a:solidFill>
                  <a:srgbClr val="FF0000"/>
                </a:solidFill>
              </a:rPr>
              <a:t>시간 후 송금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40081E-434C-41D4-A130-EE6C54B6C766}"/>
              </a:ext>
            </a:extLst>
          </p:cNvPr>
          <p:cNvSpPr txBox="1"/>
          <p:nvPr/>
        </p:nvSpPr>
        <p:spPr>
          <a:xfrm>
            <a:off x="3341147" y="6519235"/>
            <a:ext cx="8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E2FCB76-AA41-491B-9648-C261A71A2CDB}"/>
              </a:ext>
            </a:extLst>
          </p:cNvPr>
          <p:cNvSpPr/>
          <p:nvPr/>
        </p:nvSpPr>
        <p:spPr>
          <a:xfrm>
            <a:off x="183742" y="4390392"/>
            <a:ext cx="752412" cy="3013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Apache/</a:t>
            </a:r>
          </a:p>
          <a:p>
            <a:pPr algn="ctr"/>
            <a:r>
              <a:rPr lang="en-US" altLang="ko-KR" sz="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75011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170</Words>
  <Application>Microsoft Office PowerPoint</Application>
  <PresentationFormat>사용자 지정</PresentationFormat>
  <Paragraphs>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노 윤지</cp:lastModifiedBy>
  <cp:revision>22</cp:revision>
  <dcterms:created xsi:type="dcterms:W3CDTF">2019-08-08T05:21:45Z</dcterms:created>
  <dcterms:modified xsi:type="dcterms:W3CDTF">2019-08-08T07:02:22Z</dcterms:modified>
</cp:coreProperties>
</file>