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281E-E425-4724-BD1A-37BDA910BDAF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F17E-4DD9-4F50-AE0F-890F56E14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9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281E-E425-4724-BD1A-37BDA910BDAF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F17E-4DD9-4F50-AE0F-890F56E14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61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281E-E425-4724-BD1A-37BDA910BDAF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F17E-4DD9-4F50-AE0F-890F56E14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5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281E-E425-4724-BD1A-37BDA910BDAF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F17E-4DD9-4F50-AE0F-890F56E14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86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281E-E425-4724-BD1A-37BDA910BDAF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F17E-4DD9-4F50-AE0F-890F56E14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92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281E-E425-4724-BD1A-37BDA910BDAF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F17E-4DD9-4F50-AE0F-890F56E14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235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281E-E425-4724-BD1A-37BDA910BDAF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F17E-4DD9-4F50-AE0F-890F56E14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4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281E-E425-4724-BD1A-37BDA910BDAF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F17E-4DD9-4F50-AE0F-890F56E14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55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281E-E425-4724-BD1A-37BDA910BDAF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F17E-4DD9-4F50-AE0F-890F56E14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0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281E-E425-4724-BD1A-37BDA910BDAF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F17E-4DD9-4F50-AE0F-890F56E14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08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D281E-E425-4724-BD1A-37BDA910BDAF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F17E-4DD9-4F50-AE0F-890F56E14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31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D281E-E425-4724-BD1A-37BDA910BDAF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6F17E-4DD9-4F50-AE0F-890F56E14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71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ground.org/sstf/commons/foru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icewall.executive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icewall.executive@gmail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icewall.executive@gmail.com" TargetMode="External"/><Relationship Id="rId2" Type="http://schemas.openxmlformats.org/officeDocument/2006/relationships/hyperlink" Target="http://52.26.115.151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icewall.executive@gmail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15122" y="1557369"/>
            <a:ext cx="9144000" cy="2387600"/>
          </a:xfrm>
        </p:spPr>
        <p:txBody>
          <a:bodyPr/>
          <a:lstStyle/>
          <a:p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ICEWALL 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여름과제</a:t>
            </a:r>
          </a:p>
        </p:txBody>
      </p:sp>
    </p:spTree>
    <p:extLst>
      <p:ext uri="{BB962C8B-B14F-4D97-AF65-F5344CB8AC3E}">
        <p14:creationId xmlns:p14="http://schemas.microsoft.com/office/powerpoint/2010/main" val="708755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여름방학 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5994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  <a:hlinkClick r:id="rId2"/>
              </a:rPr>
              <a:t>https://www.codeground.org/sstf/commons/forum</a:t>
            </a:r>
            <a:endParaRPr lang="en-US" altLang="ko-KR" dirty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- SSTF 6/1 ~ 6/30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까지 신청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, 7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월 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8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일 예선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, 8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월 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20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일 본선</a:t>
            </a:r>
            <a:endParaRPr lang="en-US" altLang="ko-KR" dirty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endParaRPr lang="en-US" altLang="ko-KR" dirty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7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월 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8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일 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: </a:t>
            </a:r>
            <a:r>
              <a:rPr lang="ko-KR" altLang="en-US" dirty="0" err="1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고숙한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 세미나 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&amp; SSTF</a:t>
            </a:r>
          </a:p>
          <a:p>
            <a:endParaRPr lang="en-US" altLang="ko-KR" dirty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7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월 말 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: 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정기 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PT</a:t>
            </a:r>
          </a:p>
          <a:p>
            <a:endParaRPr lang="en-US" altLang="ko-KR" dirty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8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월 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20, 21, 22 ? : </a:t>
            </a:r>
            <a:r>
              <a:rPr lang="ko-KR" altLang="en-US" dirty="0" err="1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인코그니토</a:t>
            </a:r>
            <a:endParaRPr lang="en-US" altLang="ko-KR" dirty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endParaRPr lang="en-US" altLang="ko-KR" dirty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8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월 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25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일 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– 27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일 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: CTF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캠프 겸 여름 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MT</a:t>
            </a:r>
          </a:p>
          <a:p>
            <a:endParaRPr lang="en-US" altLang="ko-KR" dirty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endParaRPr lang="ko-KR" altLang="en-US" dirty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502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78568"/>
            <a:ext cx="10515600" cy="5296050"/>
          </a:xfrm>
        </p:spPr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대상자 </a:t>
            </a:r>
            <a:r>
              <a:rPr lang="en-US" altLang="ko-KR" dirty="0">
                <a:solidFill>
                  <a:srgbClr val="FF0000"/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: ICEWALL </a:t>
            </a:r>
            <a:r>
              <a:rPr lang="ko-KR" altLang="en-US" dirty="0">
                <a:solidFill>
                  <a:srgbClr val="FF0000"/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명예회원 외 전부</a:t>
            </a:r>
            <a:endParaRPr lang="en-US" altLang="ko-KR" dirty="0">
              <a:solidFill>
                <a:srgbClr val="FF0000"/>
              </a:solidFill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endParaRPr lang="en-US" altLang="ko-KR" dirty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각 분야 별로 쉬운 문제 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1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개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, 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상대적으로 어려운 문제 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1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개</a:t>
            </a:r>
            <a:endParaRPr lang="en-US" altLang="ko-KR" dirty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endParaRPr lang="en-US" altLang="ko-KR" dirty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쉬운 문제는 다 풀어야 함</a:t>
            </a:r>
            <a:endParaRPr lang="en-US" altLang="ko-KR" dirty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endParaRPr lang="en-US" altLang="ko-KR" dirty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상대적으로 어려운 문제는 골라서 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1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개 풀면 됨</a:t>
            </a:r>
            <a:endParaRPr lang="en-US" altLang="ko-KR" dirty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endParaRPr lang="en-US" altLang="ko-KR" dirty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기한 </a:t>
            </a:r>
            <a:r>
              <a:rPr lang="en-US" altLang="ko-KR" dirty="0">
                <a:solidFill>
                  <a:srgbClr val="FF0000"/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: 2017.06.30 </a:t>
            </a:r>
            <a:r>
              <a:rPr lang="ko-KR" altLang="en-US" dirty="0">
                <a:solidFill>
                  <a:srgbClr val="FF0000"/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까지 </a:t>
            </a:r>
            <a:r>
              <a:rPr lang="en-US" altLang="ko-KR" dirty="0">
                <a:solidFill>
                  <a:srgbClr val="FF0000"/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못 내면 </a:t>
            </a:r>
            <a:r>
              <a:rPr lang="ko-KR" altLang="en-US" dirty="0" err="1">
                <a:solidFill>
                  <a:srgbClr val="FF0000"/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ㅃ</a:t>
            </a:r>
            <a:r>
              <a:rPr lang="en-US" altLang="ko-KR" dirty="0">
                <a:solidFill>
                  <a:srgbClr val="FF0000"/>
                </a:solidFill>
                <a:latin typeface="서울남산체 EB" panose="02020603020101020101" pitchFamily="18" charset="-127"/>
                <a:ea typeface="서울남산체 EB" panose="02020603020101020101" pitchFamily="18" charset="-127"/>
              </a:rPr>
              <a:t>..)</a:t>
            </a:r>
          </a:p>
        </p:txBody>
      </p:sp>
    </p:spTree>
    <p:extLst>
      <p:ext uri="{BB962C8B-B14F-4D97-AF65-F5344CB8AC3E}">
        <p14:creationId xmlns:p14="http://schemas.microsoft.com/office/powerpoint/2010/main" val="219497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쉬운 문제 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: 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문제가 생길 수 있는 줄을 찾고 이유를 쓰세요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 - 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제출 방법 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: 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  <a:hlinkClick r:id="rId2"/>
              </a:rPr>
              <a:t>icewall.executive@gmail.com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으로 아무 형식으로 제출하세요</a:t>
            </a:r>
            <a:endParaRPr lang="en-US" altLang="ko-KR" dirty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상대적으로 어려운 문제 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: 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문제가 생길 수 있는 부분을 찾고 이유를 쓰고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, 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수정하세요</a:t>
            </a:r>
            <a:endParaRPr lang="en-US" altLang="ko-KR" dirty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 - 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제출 방법 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: 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이것도 역시 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  <a:hlinkClick r:id="rId2"/>
              </a:rPr>
              <a:t>icewall.executive@gmail.com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으로 아무 형식으로 제출하세요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.</a:t>
            </a:r>
            <a:endParaRPr lang="ko-KR" altLang="en-US" dirty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4291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리버싱</a:t>
            </a:r>
            <a:endParaRPr lang="ko-KR" altLang="en-US" dirty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쉬운 문제 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: 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주어진 </a:t>
            </a:r>
            <a:r>
              <a:rPr lang="ko-KR" altLang="en-US" dirty="0" err="1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어셈코드를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 보고 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C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코드로 변환하세요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 - 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제출 방법 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: C 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코드를 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  <a:hlinkClick r:id="rId2"/>
              </a:rPr>
              <a:t>icewall.executive@gmail.com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으로 제출하세요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.</a:t>
            </a:r>
          </a:p>
          <a:p>
            <a:endParaRPr lang="en-US" altLang="ko-KR" dirty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endParaRPr lang="en-US" altLang="ko-KR" dirty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상대적으로 어려운 문제 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: “You got it!”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이라고 출력되기 위한 입력 값을 구하세요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 - 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제출 방법 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: “You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 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got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 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it!”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이 뜨도록 하는 입력 값을 회장 카톡 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or </a:t>
            </a:r>
            <a:r>
              <a:rPr lang="ko-KR" altLang="en-US" dirty="0" err="1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슬랙으로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 보내세요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.</a:t>
            </a:r>
            <a:endParaRPr lang="ko-KR" altLang="en-US" dirty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496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쉬운 문제 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: Jihye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의 계정 비밀번호를 구하세요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 - 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제출 방법 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: 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비밀번호를 회장 카톡 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or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 </a:t>
            </a:r>
            <a:r>
              <a:rPr lang="ko-KR" altLang="en-US" dirty="0" err="1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슬랙으로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 보내세요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.</a:t>
            </a:r>
          </a:p>
          <a:p>
            <a:endParaRPr lang="en-US" altLang="ko-KR" dirty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endParaRPr lang="en-US" altLang="ko-KR" dirty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상대적으로 어려운 문제 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: 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진짜 문제 파일을 찾고 해결하세요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 - 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제출 방법 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: 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문제에 제출방법이 있어요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.</a:t>
            </a:r>
            <a:endParaRPr lang="ko-KR" altLang="en-US" dirty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0094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이번 주 중으로 공개</a:t>
            </a:r>
            <a:endParaRPr lang="en-US" altLang="ko-KR" dirty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685" y="2023781"/>
            <a:ext cx="7132865" cy="440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67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쉬운 문제 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: 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  <a:hlinkClick r:id="rId2"/>
              </a:rPr>
              <a:t>http://52.26.115.151/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 </a:t>
            </a:r>
            <a:r>
              <a:rPr lang="en-US" altLang="ko-KR" dirty="0" err="1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xss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에서 플래그를 찾으세요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 - 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제출 방법 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: </a:t>
            </a:r>
            <a:r>
              <a:rPr lang="en-US" altLang="ko-KR" dirty="0" err="1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auth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에 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flag 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인증 후 스크린샷을 찍어 제출하세요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상대적으로 어려운 문제 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: 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  <a:hlinkClick r:id="rId2"/>
              </a:rPr>
              <a:t>http://52.26.115.151/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 </a:t>
            </a:r>
            <a:r>
              <a:rPr lang="en-US" altLang="ko-KR" dirty="0" err="1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sql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 injection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에서 플래그를 찾으세요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 - 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제출 방법 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: </a:t>
            </a:r>
            <a:r>
              <a:rPr lang="en-US" altLang="ko-KR" dirty="0" err="1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auth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에 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flag 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인증 후 풀이과정을 작성하여 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  <a:hlinkClick r:id="rId3"/>
              </a:rPr>
              <a:t>icewall.executive@gmail.com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으로 제출하세요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483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암호학</a:t>
            </a:r>
            <a:endParaRPr lang="ko-KR" altLang="en-US" dirty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쉬운 문제 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: quest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를 끝까지 해결하세요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 - 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제출 방법 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: 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해결 과정을 써서 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  <a:hlinkClick r:id="rId2"/>
              </a:rPr>
              <a:t>icewall.executive@gmail.com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으로 내세요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.</a:t>
            </a:r>
          </a:p>
          <a:p>
            <a:endParaRPr lang="en-US" altLang="ko-KR" dirty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endParaRPr lang="en-US" altLang="ko-KR" dirty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상대적으로 어려운 문제 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: check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가 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True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가 되는 문자열을 찾으세요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- 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제출 방법 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: 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문자열을 찾은 과정을 써서 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  <a:hlinkClick r:id="rId2"/>
              </a:rPr>
              <a:t>icewall.executive@gmail.com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으로 내세요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.</a:t>
            </a:r>
            <a:endParaRPr lang="ko-KR" altLang="en-US" dirty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9099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1668" y="1200583"/>
            <a:ext cx="10515600" cy="4976561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위클리 발표자들은 발표 한 번당 쉬운 문제 하나 면제</a:t>
            </a:r>
            <a:endParaRPr lang="en-US" altLang="ko-KR" dirty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 : </a:t>
            </a:r>
            <a:r>
              <a:rPr lang="ko-KR" altLang="en-US" sz="2400" dirty="0" err="1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배지운</a:t>
            </a:r>
            <a:r>
              <a:rPr lang="ko-KR" altLang="en-US" sz="2400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 </a:t>
            </a:r>
            <a:r>
              <a:rPr lang="en-US" altLang="ko-KR" sz="2400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1, </a:t>
            </a:r>
            <a:r>
              <a:rPr lang="ko-KR" altLang="en-US" sz="2400" dirty="0" err="1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서유림</a:t>
            </a:r>
            <a:r>
              <a:rPr lang="ko-KR" altLang="en-US" sz="2400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 </a:t>
            </a:r>
            <a:r>
              <a:rPr lang="en-US" altLang="ko-KR" sz="2400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1, </a:t>
            </a:r>
            <a:r>
              <a:rPr lang="ko-KR" altLang="en-US" sz="2400" dirty="0" err="1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강준규</a:t>
            </a:r>
            <a:r>
              <a:rPr lang="en-US" altLang="ko-KR" sz="2400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 1, </a:t>
            </a:r>
            <a:r>
              <a:rPr lang="ko-KR" altLang="en-US" sz="2400" dirty="0" err="1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최원태</a:t>
            </a:r>
            <a:r>
              <a:rPr lang="ko-KR" altLang="en-US" sz="2400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 </a:t>
            </a:r>
            <a:r>
              <a:rPr lang="en-US" altLang="ko-KR" sz="2400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1, </a:t>
            </a:r>
            <a:r>
              <a:rPr lang="ko-KR" altLang="en-US" sz="2400" dirty="0" err="1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편규리</a:t>
            </a:r>
            <a:r>
              <a:rPr lang="ko-KR" altLang="en-US" sz="2400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 </a:t>
            </a:r>
            <a:r>
              <a:rPr lang="en-US" altLang="ko-KR" sz="2400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1, </a:t>
            </a:r>
            <a:r>
              <a:rPr lang="ko-KR" altLang="en-US" sz="2400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김상훈 </a:t>
            </a:r>
            <a:r>
              <a:rPr lang="en-US" altLang="ko-KR" sz="2400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1, </a:t>
            </a:r>
            <a:r>
              <a:rPr lang="ko-KR" altLang="en-US" sz="2400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김영진 </a:t>
            </a:r>
            <a:r>
              <a:rPr lang="en-US" altLang="ko-KR" sz="2400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1, </a:t>
            </a:r>
            <a:r>
              <a:rPr lang="ko-KR" altLang="en-US" sz="2400" dirty="0" err="1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손정우</a:t>
            </a:r>
            <a:r>
              <a:rPr lang="ko-KR" altLang="en-US" sz="2400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 </a:t>
            </a:r>
            <a:r>
              <a:rPr lang="en-US" altLang="ko-KR" sz="2400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1, </a:t>
            </a:r>
            <a:r>
              <a:rPr lang="ko-KR" altLang="en-US" sz="2400" dirty="0" err="1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함지성</a:t>
            </a:r>
            <a:r>
              <a:rPr lang="ko-KR" altLang="en-US" sz="2400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 </a:t>
            </a:r>
            <a:r>
              <a:rPr lang="en-US" altLang="ko-KR" sz="2400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1, </a:t>
            </a:r>
            <a:r>
              <a:rPr lang="ko-KR" altLang="en-US" sz="2400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조성준 </a:t>
            </a:r>
            <a:r>
              <a:rPr lang="en-US" altLang="ko-KR" sz="2400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1, </a:t>
            </a:r>
            <a:r>
              <a:rPr lang="ko-KR" altLang="en-US" sz="2400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이진명 </a:t>
            </a:r>
            <a:r>
              <a:rPr lang="en-US" altLang="ko-KR" sz="2400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1</a:t>
            </a:r>
            <a:endParaRPr lang="en-US" altLang="ko-KR" dirty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endParaRPr lang="en-US" altLang="ko-KR" dirty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7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월 </a:t>
            </a: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8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일 </a:t>
            </a:r>
            <a:r>
              <a:rPr lang="ko-KR" altLang="en-US" dirty="0" err="1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고숙한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 발표자들은 문제 풀이 전체 면제</a:t>
            </a:r>
            <a:endParaRPr lang="en-US" altLang="ko-KR" dirty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 - </a:t>
            </a:r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발표 빵꾸내면 </a:t>
            </a:r>
            <a:r>
              <a:rPr lang="ko-KR" altLang="en-US" dirty="0" err="1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ㅃ</a:t>
            </a:r>
            <a:endParaRPr lang="en-US" altLang="ko-KR" dirty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 </a:t>
            </a:r>
            <a:r>
              <a:rPr lang="en-US" altLang="ko-KR" sz="2400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: </a:t>
            </a:r>
            <a:r>
              <a:rPr lang="ko-KR" altLang="en-US" sz="2400" dirty="0" err="1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유웅진</a:t>
            </a:r>
            <a:r>
              <a:rPr lang="en-US" altLang="ko-KR" sz="2400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, </a:t>
            </a:r>
            <a:r>
              <a:rPr lang="ko-KR" altLang="en-US" sz="2400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정선욱</a:t>
            </a:r>
            <a:endParaRPr lang="en-US" altLang="ko-KR" dirty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r>
              <a:rPr lang="ko-KR" altLang="en-US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문제 출제한 사람은 어려운 문제와 그 분야 쉬운 문제 면제</a:t>
            </a:r>
            <a:endParaRPr lang="en-US" altLang="ko-KR" dirty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 : </a:t>
            </a:r>
            <a:r>
              <a:rPr lang="ko-KR" altLang="en-US" sz="2400" dirty="0" err="1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배지운</a:t>
            </a:r>
            <a:r>
              <a:rPr lang="en-US" altLang="ko-KR" sz="2400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(</a:t>
            </a:r>
            <a:r>
              <a:rPr lang="ko-KR" altLang="en-US" sz="2400" dirty="0" err="1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암호학</a:t>
            </a:r>
            <a:r>
              <a:rPr lang="en-US" altLang="ko-KR" sz="2400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)</a:t>
            </a:r>
            <a:endParaRPr lang="en-US" altLang="ko-KR" dirty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4310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487</Words>
  <Application>Microsoft Office PowerPoint</Application>
  <PresentationFormat>와이드스크린</PresentationFormat>
  <Paragraphs>65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서울남산체 EB</vt:lpstr>
      <vt:lpstr>Arial</vt:lpstr>
      <vt:lpstr>Office 테마</vt:lpstr>
      <vt:lpstr>ICEWALL 여름과제</vt:lpstr>
      <vt:lpstr>PowerPoint 프레젠테이션</vt:lpstr>
      <vt:lpstr>프로그래밍</vt:lpstr>
      <vt:lpstr>리버싱</vt:lpstr>
      <vt:lpstr>네트워크</vt:lpstr>
      <vt:lpstr>시스템</vt:lpstr>
      <vt:lpstr>웹</vt:lpstr>
      <vt:lpstr>암호학</vt:lpstr>
      <vt:lpstr>PowerPoint 프레젠테이션</vt:lpstr>
      <vt:lpstr>여름방학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ICEWALL 여름과제</dc:title>
  <dc:creator>Jihye Jegal</dc:creator>
  <cp:lastModifiedBy>Jihye Jegal</cp:lastModifiedBy>
  <cp:revision>35</cp:revision>
  <dcterms:created xsi:type="dcterms:W3CDTF">2017-05-30T05:58:06Z</dcterms:created>
  <dcterms:modified xsi:type="dcterms:W3CDTF">2017-05-30T09:54:35Z</dcterms:modified>
</cp:coreProperties>
</file>