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62"/>
  </p:notesMasterIdLst>
  <p:sldIdLst>
    <p:sldId id="256" r:id="rId7"/>
    <p:sldId id="257" r:id="rId8"/>
    <p:sldId id="258" r:id="rId9"/>
    <p:sldId id="259" r:id="rId10"/>
    <p:sldId id="322" r:id="rId11"/>
    <p:sldId id="278" r:id="rId12"/>
    <p:sldId id="323" r:id="rId13"/>
    <p:sldId id="272" r:id="rId14"/>
    <p:sldId id="273" r:id="rId15"/>
    <p:sldId id="274" r:id="rId16"/>
    <p:sldId id="275" r:id="rId17"/>
    <p:sldId id="276" r:id="rId18"/>
    <p:sldId id="263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21" r:id="rId60"/>
    <p:sldId id="30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25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22B33-143B-448E-9DA3-33596C575F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0223FB-E9AB-4B04-80B1-A673AB2B9CA1}">
      <dgm:prSet/>
      <dgm:spPr/>
      <dgm:t>
        <a:bodyPr/>
        <a:lstStyle/>
        <a:p>
          <a:pPr latinLnBrk="1"/>
          <a:r>
            <a:rPr lang="en-US"/>
            <a:t>PT</a:t>
          </a:r>
          <a:r>
            <a:rPr lang="ko-KR"/>
            <a:t>란</a:t>
          </a:r>
          <a:r>
            <a:rPr lang="en-US"/>
            <a:t>?</a:t>
          </a:r>
          <a:endParaRPr lang="ko-KR"/>
        </a:p>
      </dgm:t>
    </dgm:pt>
    <dgm:pt modelId="{46A2EC90-6F72-4019-9BE7-F6DE79E83B38}" type="parTrans" cxnId="{77D862E6-1178-4057-8994-4C2211782440}">
      <dgm:prSet/>
      <dgm:spPr/>
      <dgm:t>
        <a:bodyPr/>
        <a:lstStyle/>
        <a:p>
          <a:pPr latinLnBrk="1"/>
          <a:endParaRPr lang="ko-KR" altLang="en-US"/>
        </a:p>
      </dgm:t>
    </dgm:pt>
    <dgm:pt modelId="{C9CA72EA-8EFF-4F63-9CA4-F7B646C3B441}" type="sibTrans" cxnId="{77D862E6-1178-4057-8994-4C2211782440}">
      <dgm:prSet/>
      <dgm:spPr/>
      <dgm:t>
        <a:bodyPr/>
        <a:lstStyle/>
        <a:p>
          <a:pPr latinLnBrk="1"/>
          <a:endParaRPr lang="ko-KR" altLang="en-US"/>
        </a:p>
      </dgm:t>
    </dgm:pt>
    <dgm:pt modelId="{A13DD1C3-0738-4CB3-BFFD-C570368A75A0}">
      <dgm:prSet/>
      <dgm:spPr/>
      <dgm:t>
        <a:bodyPr/>
        <a:lstStyle/>
        <a:p>
          <a:pPr latinLnBrk="1"/>
          <a:r>
            <a:rPr lang="ko-KR"/>
            <a:t>파라미터 변조</a:t>
          </a:r>
        </a:p>
      </dgm:t>
    </dgm:pt>
    <dgm:pt modelId="{25646F5B-49AD-4877-B0F0-49231D60C05B}" type="parTrans" cxnId="{968586D3-297C-44D6-A9CE-8F9A9D73C3A9}">
      <dgm:prSet/>
      <dgm:spPr/>
      <dgm:t>
        <a:bodyPr/>
        <a:lstStyle/>
        <a:p>
          <a:pPr latinLnBrk="1"/>
          <a:endParaRPr lang="ko-KR" altLang="en-US"/>
        </a:p>
      </dgm:t>
    </dgm:pt>
    <dgm:pt modelId="{D2BFA1DB-FE0A-4E1D-A9A8-980395DC4616}" type="sibTrans" cxnId="{968586D3-297C-44D6-A9CE-8F9A9D73C3A9}">
      <dgm:prSet/>
      <dgm:spPr/>
      <dgm:t>
        <a:bodyPr/>
        <a:lstStyle/>
        <a:p>
          <a:pPr latinLnBrk="1"/>
          <a:endParaRPr lang="ko-KR" altLang="en-US"/>
        </a:p>
      </dgm:t>
    </dgm:pt>
    <dgm:pt modelId="{DB99CBA6-4A28-4F71-AD66-40AEBFE631D5}">
      <dgm:prSet/>
      <dgm:spPr/>
      <dgm:t>
        <a:bodyPr/>
        <a:lstStyle/>
        <a:p>
          <a:pPr latinLnBrk="1"/>
          <a:r>
            <a:rPr lang="en-US"/>
            <a:t>XSS</a:t>
          </a:r>
          <a:endParaRPr lang="ko-KR"/>
        </a:p>
      </dgm:t>
    </dgm:pt>
    <dgm:pt modelId="{EDA93134-74D0-4AF4-A4BD-63A11D414F63}" type="parTrans" cxnId="{7729C6DC-3298-495D-BDA9-D4960EA0FC5A}">
      <dgm:prSet/>
      <dgm:spPr/>
      <dgm:t>
        <a:bodyPr/>
        <a:lstStyle/>
        <a:p>
          <a:pPr latinLnBrk="1"/>
          <a:endParaRPr lang="ko-KR" altLang="en-US"/>
        </a:p>
      </dgm:t>
    </dgm:pt>
    <dgm:pt modelId="{CD05C5C5-6A94-4653-90C9-CF20AE95F831}" type="sibTrans" cxnId="{7729C6DC-3298-495D-BDA9-D4960EA0FC5A}">
      <dgm:prSet/>
      <dgm:spPr/>
      <dgm:t>
        <a:bodyPr/>
        <a:lstStyle/>
        <a:p>
          <a:pPr latinLnBrk="1"/>
          <a:endParaRPr lang="ko-KR" altLang="en-US"/>
        </a:p>
      </dgm:t>
    </dgm:pt>
    <dgm:pt modelId="{DDA6B4BA-F471-4F47-B863-D6C6A7211318}">
      <dgm:prSet/>
      <dgm:spPr/>
      <dgm:t>
        <a:bodyPr/>
        <a:lstStyle/>
        <a:p>
          <a:pPr latinLnBrk="1"/>
          <a:r>
            <a:rPr lang="en-US" dirty="0"/>
            <a:t>CSRF</a:t>
          </a:r>
          <a:endParaRPr lang="ko-KR" dirty="0"/>
        </a:p>
      </dgm:t>
    </dgm:pt>
    <dgm:pt modelId="{FC3CA46D-A0EA-4202-8AEC-061C0DD159B2}" type="parTrans" cxnId="{B2AB6408-E5E3-46B9-9879-BF2B55CFEC5C}">
      <dgm:prSet/>
      <dgm:spPr/>
      <dgm:t>
        <a:bodyPr/>
        <a:lstStyle/>
        <a:p>
          <a:pPr latinLnBrk="1"/>
          <a:endParaRPr lang="ko-KR" altLang="en-US"/>
        </a:p>
      </dgm:t>
    </dgm:pt>
    <dgm:pt modelId="{C16F1B26-B82E-4DD8-B4F8-4BA16D4A667E}" type="sibTrans" cxnId="{B2AB6408-E5E3-46B9-9879-BF2B55CFEC5C}">
      <dgm:prSet/>
      <dgm:spPr/>
      <dgm:t>
        <a:bodyPr/>
        <a:lstStyle/>
        <a:p>
          <a:pPr latinLnBrk="1"/>
          <a:endParaRPr lang="ko-KR" altLang="en-US"/>
        </a:p>
      </dgm:t>
    </dgm:pt>
    <dgm:pt modelId="{EFF94966-0C9F-413E-8614-AA4EF6BF2467}">
      <dgm:prSet/>
      <dgm:spPr/>
      <dgm:t>
        <a:bodyPr/>
        <a:lstStyle/>
        <a:p>
          <a:pPr latinLnBrk="1"/>
          <a:r>
            <a:rPr lang="ko-KR"/>
            <a:t>공격 예시</a:t>
          </a:r>
        </a:p>
      </dgm:t>
    </dgm:pt>
    <dgm:pt modelId="{200B5076-4E81-48B9-BF48-9CA80AAAD19F}" type="parTrans" cxnId="{A78962FB-36AA-4915-B020-2E07B9EB74E4}">
      <dgm:prSet/>
      <dgm:spPr/>
      <dgm:t>
        <a:bodyPr/>
        <a:lstStyle/>
        <a:p>
          <a:pPr latinLnBrk="1"/>
          <a:endParaRPr lang="ko-KR" altLang="en-US"/>
        </a:p>
      </dgm:t>
    </dgm:pt>
    <dgm:pt modelId="{862207FB-8A41-4494-9765-1C784B205C36}" type="sibTrans" cxnId="{A78962FB-36AA-4915-B020-2E07B9EB74E4}">
      <dgm:prSet/>
      <dgm:spPr/>
      <dgm:t>
        <a:bodyPr/>
        <a:lstStyle/>
        <a:p>
          <a:pPr latinLnBrk="1"/>
          <a:endParaRPr lang="ko-KR" altLang="en-US"/>
        </a:p>
      </dgm:t>
    </dgm:pt>
    <dgm:pt modelId="{416B1438-55D8-4AE0-909E-8C025C2DD35E}" type="pres">
      <dgm:prSet presAssocID="{BCE22B33-143B-448E-9DA3-33596C575F57}" presName="linearFlow" presStyleCnt="0">
        <dgm:presLayoutVars>
          <dgm:dir/>
          <dgm:resizeHandles val="exact"/>
        </dgm:presLayoutVars>
      </dgm:prSet>
      <dgm:spPr/>
    </dgm:pt>
    <dgm:pt modelId="{C8B128A3-ACFC-44A3-87CB-DBB3C276A326}" type="pres">
      <dgm:prSet presAssocID="{640223FB-E9AB-4B04-80B1-A673AB2B9CA1}" presName="composite" presStyleCnt="0"/>
      <dgm:spPr/>
    </dgm:pt>
    <dgm:pt modelId="{2A8DB55C-EDAA-4F8D-91D8-5CDDABB04B20}" type="pres">
      <dgm:prSet presAssocID="{640223FB-E9AB-4B04-80B1-A673AB2B9CA1}" presName="imgShp" presStyleLbl="fgImgPlace1" presStyleIdx="0" presStyleCnt="5"/>
      <dgm:spPr/>
    </dgm:pt>
    <dgm:pt modelId="{11350357-23BA-4B9C-8850-E210FE14D456}" type="pres">
      <dgm:prSet presAssocID="{640223FB-E9AB-4B04-80B1-A673AB2B9CA1}" presName="txShp" presStyleLbl="node1" presStyleIdx="0" presStyleCnt="5">
        <dgm:presLayoutVars>
          <dgm:bulletEnabled val="1"/>
        </dgm:presLayoutVars>
      </dgm:prSet>
      <dgm:spPr/>
    </dgm:pt>
    <dgm:pt modelId="{2881D997-B7E8-4A0C-9C59-1AC866AB58D7}" type="pres">
      <dgm:prSet presAssocID="{C9CA72EA-8EFF-4F63-9CA4-F7B646C3B441}" presName="spacing" presStyleCnt="0"/>
      <dgm:spPr/>
    </dgm:pt>
    <dgm:pt modelId="{ED40C9F3-12EE-4887-8D24-AAA0304E8BA6}" type="pres">
      <dgm:prSet presAssocID="{A13DD1C3-0738-4CB3-BFFD-C570368A75A0}" presName="composite" presStyleCnt="0"/>
      <dgm:spPr/>
    </dgm:pt>
    <dgm:pt modelId="{D897D3BB-CF58-48C3-9C04-D9B589A58F79}" type="pres">
      <dgm:prSet presAssocID="{A13DD1C3-0738-4CB3-BFFD-C570368A75A0}" presName="imgShp" presStyleLbl="fgImgPlace1" presStyleIdx="1" presStyleCnt="5"/>
      <dgm:spPr/>
    </dgm:pt>
    <dgm:pt modelId="{E2FC56BF-F8D0-418A-AEFF-E49D08BE31E2}" type="pres">
      <dgm:prSet presAssocID="{A13DD1C3-0738-4CB3-BFFD-C570368A75A0}" presName="txShp" presStyleLbl="node1" presStyleIdx="1" presStyleCnt="5">
        <dgm:presLayoutVars>
          <dgm:bulletEnabled val="1"/>
        </dgm:presLayoutVars>
      </dgm:prSet>
      <dgm:spPr/>
    </dgm:pt>
    <dgm:pt modelId="{B55891F3-DE53-4790-9BB1-E23D0C6F8353}" type="pres">
      <dgm:prSet presAssocID="{D2BFA1DB-FE0A-4E1D-A9A8-980395DC4616}" presName="spacing" presStyleCnt="0"/>
      <dgm:spPr/>
    </dgm:pt>
    <dgm:pt modelId="{19E35B40-2103-4809-9B10-61107D6CD5F5}" type="pres">
      <dgm:prSet presAssocID="{DB99CBA6-4A28-4F71-AD66-40AEBFE631D5}" presName="composite" presStyleCnt="0"/>
      <dgm:spPr/>
    </dgm:pt>
    <dgm:pt modelId="{7AB51A7D-EF42-4AB3-8185-BC70BCBCEEBA}" type="pres">
      <dgm:prSet presAssocID="{DB99CBA6-4A28-4F71-AD66-40AEBFE631D5}" presName="imgShp" presStyleLbl="fgImgPlace1" presStyleIdx="2" presStyleCnt="5"/>
      <dgm:spPr/>
    </dgm:pt>
    <dgm:pt modelId="{643A3390-45BD-4D0A-9E8B-6444D8EFDACD}" type="pres">
      <dgm:prSet presAssocID="{DB99CBA6-4A28-4F71-AD66-40AEBFE631D5}" presName="txShp" presStyleLbl="node1" presStyleIdx="2" presStyleCnt="5">
        <dgm:presLayoutVars>
          <dgm:bulletEnabled val="1"/>
        </dgm:presLayoutVars>
      </dgm:prSet>
      <dgm:spPr/>
    </dgm:pt>
    <dgm:pt modelId="{9B5707B6-059E-4658-A463-5E86D734F225}" type="pres">
      <dgm:prSet presAssocID="{CD05C5C5-6A94-4653-90C9-CF20AE95F831}" presName="spacing" presStyleCnt="0"/>
      <dgm:spPr/>
    </dgm:pt>
    <dgm:pt modelId="{B4BF57A6-B59E-466B-9847-3CF716819403}" type="pres">
      <dgm:prSet presAssocID="{DDA6B4BA-F471-4F47-B863-D6C6A7211318}" presName="composite" presStyleCnt="0"/>
      <dgm:spPr/>
    </dgm:pt>
    <dgm:pt modelId="{EF8129C9-67FF-43B9-867A-8DA6B26A9F86}" type="pres">
      <dgm:prSet presAssocID="{DDA6B4BA-F471-4F47-B863-D6C6A7211318}" presName="imgShp" presStyleLbl="fgImgPlace1" presStyleIdx="3" presStyleCnt="5"/>
      <dgm:spPr/>
    </dgm:pt>
    <dgm:pt modelId="{FA4A29D2-8563-4AE8-9374-0D0CB11C0A42}" type="pres">
      <dgm:prSet presAssocID="{DDA6B4BA-F471-4F47-B863-D6C6A7211318}" presName="txShp" presStyleLbl="node1" presStyleIdx="3" presStyleCnt="5">
        <dgm:presLayoutVars>
          <dgm:bulletEnabled val="1"/>
        </dgm:presLayoutVars>
      </dgm:prSet>
      <dgm:spPr/>
    </dgm:pt>
    <dgm:pt modelId="{AD8A8D3D-7E0C-41DC-A524-1609E5C2F2E8}" type="pres">
      <dgm:prSet presAssocID="{C16F1B26-B82E-4DD8-B4F8-4BA16D4A667E}" presName="spacing" presStyleCnt="0"/>
      <dgm:spPr/>
    </dgm:pt>
    <dgm:pt modelId="{7B7660C5-8435-4AF4-BE33-DBD85E73CD2C}" type="pres">
      <dgm:prSet presAssocID="{EFF94966-0C9F-413E-8614-AA4EF6BF2467}" presName="composite" presStyleCnt="0"/>
      <dgm:spPr/>
    </dgm:pt>
    <dgm:pt modelId="{EDC18B72-7507-48E6-980A-0DF983E7482B}" type="pres">
      <dgm:prSet presAssocID="{EFF94966-0C9F-413E-8614-AA4EF6BF2467}" presName="imgShp" presStyleLbl="fgImgPlace1" presStyleIdx="4" presStyleCnt="5"/>
      <dgm:spPr/>
    </dgm:pt>
    <dgm:pt modelId="{D39DE608-0FE0-44B7-8B5A-08E4EFA2C75A}" type="pres">
      <dgm:prSet presAssocID="{EFF94966-0C9F-413E-8614-AA4EF6BF2467}" presName="txShp" presStyleLbl="node1" presStyleIdx="4" presStyleCnt="5">
        <dgm:presLayoutVars>
          <dgm:bulletEnabled val="1"/>
        </dgm:presLayoutVars>
      </dgm:prSet>
      <dgm:spPr/>
    </dgm:pt>
  </dgm:ptLst>
  <dgm:cxnLst>
    <dgm:cxn modelId="{CEA60407-FBF8-4B26-96C1-5BA666CA717A}" type="presOf" srcId="{DB99CBA6-4A28-4F71-AD66-40AEBFE631D5}" destId="{643A3390-45BD-4D0A-9E8B-6444D8EFDACD}" srcOrd="0" destOrd="0" presId="urn:microsoft.com/office/officeart/2005/8/layout/vList3"/>
    <dgm:cxn modelId="{B2AB6408-E5E3-46B9-9879-BF2B55CFEC5C}" srcId="{BCE22B33-143B-448E-9DA3-33596C575F57}" destId="{DDA6B4BA-F471-4F47-B863-D6C6A7211318}" srcOrd="3" destOrd="0" parTransId="{FC3CA46D-A0EA-4202-8AEC-061C0DD159B2}" sibTransId="{C16F1B26-B82E-4DD8-B4F8-4BA16D4A667E}"/>
    <dgm:cxn modelId="{4246A20E-A882-4BBF-A391-3434BA9CDB5C}" type="presOf" srcId="{A13DD1C3-0738-4CB3-BFFD-C570368A75A0}" destId="{E2FC56BF-F8D0-418A-AEFF-E49D08BE31E2}" srcOrd="0" destOrd="0" presId="urn:microsoft.com/office/officeart/2005/8/layout/vList3"/>
    <dgm:cxn modelId="{5E4E5617-EB1D-4747-9DB0-71CF3D4FD4CC}" type="presOf" srcId="{EFF94966-0C9F-413E-8614-AA4EF6BF2467}" destId="{D39DE608-0FE0-44B7-8B5A-08E4EFA2C75A}" srcOrd="0" destOrd="0" presId="urn:microsoft.com/office/officeart/2005/8/layout/vList3"/>
    <dgm:cxn modelId="{68DC0769-A2FF-4288-B52B-BE1358E3E981}" type="presOf" srcId="{DDA6B4BA-F471-4F47-B863-D6C6A7211318}" destId="{FA4A29D2-8563-4AE8-9374-0D0CB11C0A42}" srcOrd="0" destOrd="0" presId="urn:microsoft.com/office/officeart/2005/8/layout/vList3"/>
    <dgm:cxn modelId="{A1347D78-DC59-4F15-9526-72755EAC377B}" type="presOf" srcId="{640223FB-E9AB-4B04-80B1-A673AB2B9CA1}" destId="{11350357-23BA-4B9C-8850-E210FE14D456}" srcOrd="0" destOrd="0" presId="urn:microsoft.com/office/officeart/2005/8/layout/vList3"/>
    <dgm:cxn modelId="{968586D3-297C-44D6-A9CE-8F9A9D73C3A9}" srcId="{BCE22B33-143B-448E-9DA3-33596C575F57}" destId="{A13DD1C3-0738-4CB3-BFFD-C570368A75A0}" srcOrd="1" destOrd="0" parTransId="{25646F5B-49AD-4877-B0F0-49231D60C05B}" sibTransId="{D2BFA1DB-FE0A-4E1D-A9A8-980395DC4616}"/>
    <dgm:cxn modelId="{7729C6DC-3298-495D-BDA9-D4960EA0FC5A}" srcId="{BCE22B33-143B-448E-9DA3-33596C575F57}" destId="{DB99CBA6-4A28-4F71-AD66-40AEBFE631D5}" srcOrd="2" destOrd="0" parTransId="{EDA93134-74D0-4AF4-A4BD-63A11D414F63}" sibTransId="{CD05C5C5-6A94-4653-90C9-CF20AE95F831}"/>
    <dgm:cxn modelId="{77D862E6-1178-4057-8994-4C2211782440}" srcId="{BCE22B33-143B-448E-9DA3-33596C575F57}" destId="{640223FB-E9AB-4B04-80B1-A673AB2B9CA1}" srcOrd="0" destOrd="0" parTransId="{46A2EC90-6F72-4019-9BE7-F6DE79E83B38}" sibTransId="{C9CA72EA-8EFF-4F63-9CA4-F7B646C3B441}"/>
    <dgm:cxn modelId="{A78962FB-36AA-4915-B020-2E07B9EB74E4}" srcId="{BCE22B33-143B-448E-9DA3-33596C575F57}" destId="{EFF94966-0C9F-413E-8614-AA4EF6BF2467}" srcOrd="4" destOrd="0" parTransId="{200B5076-4E81-48B9-BF48-9CA80AAAD19F}" sibTransId="{862207FB-8A41-4494-9765-1C784B205C36}"/>
    <dgm:cxn modelId="{F5E47EFD-0293-45C1-80D2-58C91E1500EB}" type="presOf" srcId="{BCE22B33-143B-448E-9DA3-33596C575F57}" destId="{416B1438-55D8-4AE0-909E-8C025C2DD35E}" srcOrd="0" destOrd="0" presId="urn:microsoft.com/office/officeart/2005/8/layout/vList3"/>
    <dgm:cxn modelId="{BF2A12C0-F12B-4C22-8646-78D80D5A9295}" type="presParOf" srcId="{416B1438-55D8-4AE0-909E-8C025C2DD35E}" destId="{C8B128A3-ACFC-44A3-87CB-DBB3C276A326}" srcOrd="0" destOrd="0" presId="urn:microsoft.com/office/officeart/2005/8/layout/vList3"/>
    <dgm:cxn modelId="{3F3008F1-60A9-42A3-ACB8-3AAA49ACDD3E}" type="presParOf" srcId="{C8B128A3-ACFC-44A3-87CB-DBB3C276A326}" destId="{2A8DB55C-EDAA-4F8D-91D8-5CDDABB04B20}" srcOrd="0" destOrd="0" presId="urn:microsoft.com/office/officeart/2005/8/layout/vList3"/>
    <dgm:cxn modelId="{A8CA8EE6-AB14-4005-B4A7-21FC705F5FAD}" type="presParOf" srcId="{C8B128A3-ACFC-44A3-87CB-DBB3C276A326}" destId="{11350357-23BA-4B9C-8850-E210FE14D456}" srcOrd="1" destOrd="0" presId="urn:microsoft.com/office/officeart/2005/8/layout/vList3"/>
    <dgm:cxn modelId="{A3993E36-C6E2-4AB2-BB63-7CD756D38E91}" type="presParOf" srcId="{416B1438-55D8-4AE0-909E-8C025C2DD35E}" destId="{2881D997-B7E8-4A0C-9C59-1AC866AB58D7}" srcOrd="1" destOrd="0" presId="urn:microsoft.com/office/officeart/2005/8/layout/vList3"/>
    <dgm:cxn modelId="{EB0F5F3C-9B58-472C-8ECE-D1F36BDC7505}" type="presParOf" srcId="{416B1438-55D8-4AE0-909E-8C025C2DD35E}" destId="{ED40C9F3-12EE-4887-8D24-AAA0304E8BA6}" srcOrd="2" destOrd="0" presId="urn:microsoft.com/office/officeart/2005/8/layout/vList3"/>
    <dgm:cxn modelId="{295ACCE7-D806-4ECB-AFCF-EE5E7D14795B}" type="presParOf" srcId="{ED40C9F3-12EE-4887-8D24-AAA0304E8BA6}" destId="{D897D3BB-CF58-48C3-9C04-D9B589A58F79}" srcOrd="0" destOrd="0" presId="urn:microsoft.com/office/officeart/2005/8/layout/vList3"/>
    <dgm:cxn modelId="{D8B77E96-A0EC-4CC0-979F-6ECABC20DA45}" type="presParOf" srcId="{ED40C9F3-12EE-4887-8D24-AAA0304E8BA6}" destId="{E2FC56BF-F8D0-418A-AEFF-E49D08BE31E2}" srcOrd="1" destOrd="0" presId="urn:microsoft.com/office/officeart/2005/8/layout/vList3"/>
    <dgm:cxn modelId="{3C021D7B-C5BE-4152-8E60-96A4BBA2844B}" type="presParOf" srcId="{416B1438-55D8-4AE0-909E-8C025C2DD35E}" destId="{B55891F3-DE53-4790-9BB1-E23D0C6F8353}" srcOrd="3" destOrd="0" presId="urn:microsoft.com/office/officeart/2005/8/layout/vList3"/>
    <dgm:cxn modelId="{8D5ACC48-021F-44EF-BDE3-FC62DD183DFF}" type="presParOf" srcId="{416B1438-55D8-4AE0-909E-8C025C2DD35E}" destId="{19E35B40-2103-4809-9B10-61107D6CD5F5}" srcOrd="4" destOrd="0" presId="urn:microsoft.com/office/officeart/2005/8/layout/vList3"/>
    <dgm:cxn modelId="{348CEDF7-A530-443D-B078-41C433EBC65B}" type="presParOf" srcId="{19E35B40-2103-4809-9B10-61107D6CD5F5}" destId="{7AB51A7D-EF42-4AB3-8185-BC70BCBCEEBA}" srcOrd="0" destOrd="0" presId="urn:microsoft.com/office/officeart/2005/8/layout/vList3"/>
    <dgm:cxn modelId="{0504836B-BCF6-4AE4-AE9E-580A8B7F9A37}" type="presParOf" srcId="{19E35B40-2103-4809-9B10-61107D6CD5F5}" destId="{643A3390-45BD-4D0A-9E8B-6444D8EFDACD}" srcOrd="1" destOrd="0" presId="urn:microsoft.com/office/officeart/2005/8/layout/vList3"/>
    <dgm:cxn modelId="{5ECA2DA1-27FA-47D0-BA6C-29976CB6910D}" type="presParOf" srcId="{416B1438-55D8-4AE0-909E-8C025C2DD35E}" destId="{9B5707B6-059E-4658-A463-5E86D734F225}" srcOrd="5" destOrd="0" presId="urn:microsoft.com/office/officeart/2005/8/layout/vList3"/>
    <dgm:cxn modelId="{0EC02E8A-D26D-40C7-810B-55BA25D7C68C}" type="presParOf" srcId="{416B1438-55D8-4AE0-909E-8C025C2DD35E}" destId="{B4BF57A6-B59E-466B-9847-3CF716819403}" srcOrd="6" destOrd="0" presId="urn:microsoft.com/office/officeart/2005/8/layout/vList3"/>
    <dgm:cxn modelId="{64C8A89D-DFA5-46F1-83D5-82FAFB64EFB1}" type="presParOf" srcId="{B4BF57A6-B59E-466B-9847-3CF716819403}" destId="{EF8129C9-67FF-43B9-867A-8DA6B26A9F86}" srcOrd="0" destOrd="0" presId="urn:microsoft.com/office/officeart/2005/8/layout/vList3"/>
    <dgm:cxn modelId="{8599AE27-4981-40A3-BD67-EB759439408D}" type="presParOf" srcId="{B4BF57A6-B59E-466B-9847-3CF716819403}" destId="{FA4A29D2-8563-4AE8-9374-0D0CB11C0A42}" srcOrd="1" destOrd="0" presId="urn:microsoft.com/office/officeart/2005/8/layout/vList3"/>
    <dgm:cxn modelId="{F9310FF5-ED64-4871-ACCF-BEDD9583E15B}" type="presParOf" srcId="{416B1438-55D8-4AE0-909E-8C025C2DD35E}" destId="{AD8A8D3D-7E0C-41DC-A524-1609E5C2F2E8}" srcOrd="7" destOrd="0" presId="urn:microsoft.com/office/officeart/2005/8/layout/vList3"/>
    <dgm:cxn modelId="{5A0C1DB1-B79D-4CC5-B257-77EF27CE7B14}" type="presParOf" srcId="{416B1438-55D8-4AE0-909E-8C025C2DD35E}" destId="{7B7660C5-8435-4AF4-BE33-DBD85E73CD2C}" srcOrd="8" destOrd="0" presId="urn:microsoft.com/office/officeart/2005/8/layout/vList3"/>
    <dgm:cxn modelId="{2052A18B-F3D7-4881-B984-CDE3A1C65D37}" type="presParOf" srcId="{7B7660C5-8435-4AF4-BE33-DBD85E73CD2C}" destId="{EDC18B72-7507-48E6-980A-0DF983E7482B}" srcOrd="0" destOrd="0" presId="urn:microsoft.com/office/officeart/2005/8/layout/vList3"/>
    <dgm:cxn modelId="{F3C36B46-74AD-4362-B3B0-CF74206518C3}" type="presParOf" srcId="{7B7660C5-8435-4AF4-BE33-DBD85E73CD2C}" destId="{D39DE608-0FE0-44B7-8B5A-08E4EFA2C7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3E36DA-A166-4363-9884-03EF8AF359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9DB9ECFD-426B-4C28-9D9D-629DBF4EC2F7}">
      <dgm:prSet/>
      <dgm:spPr/>
      <dgm:t>
        <a:bodyPr/>
        <a:lstStyle/>
        <a:p>
          <a:pPr latinLnBrk="1"/>
          <a:r>
            <a:rPr lang="en-US"/>
            <a:t>HTML</a:t>
          </a:r>
          <a:endParaRPr lang="ko-KR"/>
        </a:p>
      </dgm:t>
    </dgm:pt>
    <dgm:pt modelId="{4F269EF9-DF7D-44AA-8CAE-C238D21B1F52}" type="parTrans" cxnId="{12F94E37-F6E3-4973-9510-0B11184EFC4F}">
      <dgm:prSet/>
      <dgm:spPr/>
      <dgm:t>
        <a:bodyPr/>
        <a:lstStyle/>
        <a:p>
          <a:pPr latinLnBrk="1"/>
          <a:endParaRPr lang="ko-KR" altLang="en-US"/>
        </a:p>
      </dgm:t>
    </dgm:pt>
    <dgm:pt modelId="{5251C15A-2045-4B94-9EBE-FB0811CF2352}" type="sibTrans" cxnId="{12F94E37-F6E3-4973-9510-0B11184EFC4F}">
      <dgm:prSet/>
      <dgm:spPr/>
      <dgm:t>
        <a:bodyPr/>
        <a:lstStyle/>
        <a:p>
          <a:pPr latinLnBrk="1"/>
          <a:endParaRPr lang="ko-KR" altLang="en-US"/>
        </a:p>
      </dgm:t>
    </dgm:pt>
    <dgm:pt modelId="{4C27E31D-246D-4702-A18D-4F2EB3B3BB42}">
      <dgm:prSet/>
      <dgm:spPr/>
      <dgm:t>
        <a:bodyPr/>
        <a:lstStyle/>
        <a:p>
          <a:pPr latinLnBrk="1"/>
          <a:r>
            <a:rPr lang="en-US"/>
            <a:t>HyperText Markup Language</a:t>
          </a:r>
          <a:endParaRPr lang="ko-KR"/>
        </a:p>
      </dgm:t>
    </dgm:pt>
    <dgm:pt modelId="{05984606-9175-4B27-8AA3-C447719AC7AE}" type="parTrans" cxnId="{874AC169-329C-4981-8351-67703573575B}">
      <dgm:prSet/>
      <dgm:spPr/>
      <dgm:t>
        <a:bodyPr/>
        <a:lstStyle/>
        <a:p>
          <a:pPr latinLnBrk="1"/>
          <a:endParaRPr lang="ko-KR" altLang="en-US"/>
        </a:p>
      </dgm:t>
    </dgm:pt>
    <dgm:pt modelId="{2B109E1E-DEFA-4A0E-97E5-CDDA19C36E2D}" type="sibTrans" cxnId="{874AC169-329C-4981-8351-67703573575B}">
      <dgm:prSet/>
      <dgm:spPr/>
      <dgm:t>
        <a:bodyPr/>
        <a:lstStyle/>
        <a:p>
          <a:pPr latinLnBrk="1"/>
          <a:endParaRPr lang="ko-KR" altLang="en-US"/>
        </a:p>
      </dgm:t>
    </dgm:pt>
    <dgm:pt modelId="{207487D3-877D-4E1D-BBF2-B9D591CC46AB}">
      <dgm:prSet/>
      <dgm:spPr/>
      <dgm:t>
        <a:bodyPr/>
        <a:lstStyle/>
        <a:p>
          <a:pPr latinLnBrk="1"/>
          <a:r>
            <a:rPr lang="ko-KR"/>
            <a:t>웹 페이지의 내용과 구성 서술하는 언어</a:t>
          </a:r>
        </a:p>
      </dgm:t>
    </dgm:pt>
    <dgm:pt modelId="{0C3D9D02-3AB1-481E-B0D9-ADA9D2945D3E}" type="parTrans" cxnId="{53FA3D7F-CBB4-46B3-AE10-83825EF66395}">
      <dgm:prSet/>
      <dgm:spPr/>
      <dgm:t>
        <a:bodyPr/>
        <a:lstStyle/>
        <a:p>
          <a:pPr latinLnBrk="1"/>
          <a:endParaRPr lang="ko-KR" altLang="en-US"/>
        </a:p>
      </dgm:t>
    </dgm:pt>
    <dgm:pt modelId="{23199032-A00C-484E-B139-BB1ADC7F7D2B}" type="sibTrans" cxnId="{53FA3D7F-CBB4-46B3-AE10-83825EF66395}">
      <dgm:prSet/>
      <dgm:spPr/>
      <dgm:t>
        <a:bodyPr/>
        <a:lstStyle/>
        <a:p>
          <a:pPr latinLnBrk="1"/>
          <a:endParaRPr lang="ko-KR" altLang="en-US"/>
        </a:p>
      </dgm:t>
    </dgm:pt>
    <dgm:pt modelId="{46863D9C-219D-46F5-B06A-96FB9687F54D}">
      <dgm:prSet/>
      <dgm:spPr/>
      <dgm:t>
        <a:bodyPr/>
        <a:lstStyle/>
        <a:p>
          <a:pPr latinLnBrk="1"/>
          <a:r>
            <a:rPr lang="en-US"/>
            <a:t>CSS</a:t>
          </a:r>
          <a:endParaRPr lang="ko-KR"/>
        </a:p>
      </dgm:t>
    </dgm:pt>
    <dgm:pt modelId="{3BE92C5C-7FD9-444F-B520-D42C68C91A92}" type="parTrans" cxnId="{F719A22A-4478-42B3-BA34-FFE8291D8566}">
      <dgm:prSet/>
      <dgm:spPr/>
      <dgm:t>
        <a:bodyPr/>
        <a:lstStyle/>
        <a:p>
          <a:pPr latinLnBrk="1"/>
          <a:endParaRPr lang="ko-KR" altLang="en-US"/>
        </a:p>
      </dgm:t>
    </dgm:pt>
    <dgm:pt modelId="{7DED7DF0-052C-471D-B6A1-2CC1BE42A00A}" type="sibTrans" cxnId="{F719A22A-4478-42B3-BA34-FFE8291D8566}">
      <dgm:prSet/>
      <dgm:spPr/>
      <dgm:t>
        <a:bodyPr/>
        <a:lstStyle/>
        <a:p>
          <a:pPr latinLnBrk="1"/>
          <a:endParaRPr lang="ko-KR" altLang="en-US"/>
        </a:p>
      </dgm:t>
    </dgm:pt>
    <dgm:pt modelId="{9C9B34DB-0FDB-47DC-A24B-C49E064D8D7A}">
      <dgm:prSet/>
      <dgm:spPr/>
      <dgm:t>
        <a:bodyPr/>
        <a:lstStyle/>
        <a:p>
          <a:pPr latinLnBrk="1"/>
          <a:r>
            <a:rPr lang="en-US"/>
            <a:t>Cascading Style Sheets</a:t>
          </a:r>
          <a:endParaRPr lang="ko-KR"/>
        </a:p>
      </dgm:t>
    </dgm:pt>
    <dgm:pt modelId="{1620009C-F589-466E-A9CD-1C79CBA4E46E}" type="parTrans" cxnId="{2D889181-386D-4768-88EA-36142FEDD795}">
      <dgm:prSet/>
      <dgm:spPr/>
      <dgm:t>
        <a:bodyPr/>
        <a:lstStyle/>
        <a:p>
          <a:pPr latinLnBrk="1"/>
          <a:endParaRPr lang="ko-KR" altLang="en-US"/>
        </a:p>
      </dgm:t>
    </dgm:pt>
    <dgm:pt modelId="{73398A40-FFA0-4B56-9BE6-3703FC514211}" type="sibTrans" cxnId="{2D889181-386D-4768-88EA-36142FEDD795}">
      <dgm:prSet/>
      <dgm:spPr/>
      <dgm:t>
        <a:bodyPr/>
        <a:lstStyle/>
        <a:p>
          <a:pPr latinLnBrk="1"/>
          <a:endParaRPr lang="ko-KR" altLang="en-US"/>
        </a:p>
      </dgm:t>
    </dgm:pt>
    <dgm:pt modelId="{5D29D42E-0FA1-4752-9A59-7F8807A8AF1F}">
      <dgm:prSet/>
      <dgm:spPr/>
      <dgm:t>
        <a:bodyPr/>
        <a:lstStyle/>
        <a:p>
          <a:pPr latinLnBrk="1"/>
          <a:r>
            <a:rPr lang="ko-KR"/>
            <a:t>웹 페이지의 디자인을 서술하는 언어</a:t>
          </a:r>
        </a:p>
      </dgm:t>
    </dgm:pt>
    <dgm:pt modelId="{0F2926D0-62D5-4818-A20B-7A41D92DCADF}" type="parTrans" cxnId="{BC078485-9EC3-4CAC-BBDC-1291EDCAB58F}">
      <dgm:prSet/>
      <dgm:spPr/>
      <dgm:t>
        <a:bodyPr/>
        <a:lstStyle/>
        <a:p>
          <a:pPr latinLnBrk="1"/>
          <a:endParaRPr lang="ko-KR" altLang="en-US"/>
        </a:p>
      </dgm:t>
    </dgm:pt>
    <dgm:pt modelId="{0BAECA4E-188E-49AD-9915-32423C4BC1A5}" type="sibTrans" cxnId="{BC078485-9EC3-4CAC-BBDC-1291EDCAB58F}">
      <dgm:prSet/>
      <dgm:spPr/>
      <dgm:t>
        <a:bodyPr/>
        <a:lstStyle/>
        <a:p>
          <a:pPr latinLnBrk="1"/>
          <a:endParaRPr lang="ko-KR" altLang="en-US"/>
        </a:p>
      </dgm:t>
    </dgm:pt>
    <dgm:pt modelId="{2613D870-DA68-4B60-8898-1201289B8590}">
      <dgm:prSet/>
      <dgm:spPr/>
      <dgm:t>
        <a:bodyPr/>
        <a:lstStyle/>
        <a:p>
          <a:pPr latinLnBrk="1"/>
          <a:r>
            <a:rPr lang="en-US"/>
            <a:t>JavaScript</a:t>
          </a:r>
          <a:endParaRPr lang="ko-KR"/>
        </a:p>
      </dgm:t>
    </dgm:pt>
    <dgm:pt modelId="{82AD9593-7026-42D6-A01A-78DF9035120E}" type="parTrans" cxnId="{BB5A3FC3-E153-48F7-8D82-C90B873BC51C}">
      <dgm:prSet/>
      <dgm:spPr/>
      <dgm:t>
        <a:bodyPr/>
        <a:lstStyle/>
        <a:p>
          <a:pPr latinLnBrk="1"/>
          <a:endParaRPr lang="ko-KR" altLang="en-US"/>
        </a:p>
      </dgm:t>
    </dgm:pt>
    <dgm:pt modelId="{F8C851D4-4920-45B5-BAE4-2CC205D6D2DE}" type="sibTrans" cxnId="{BB5A3FC3-E153-48F7-8D82-C90B873BC51C}">
      <dgm:prSet/>
      <dgm:spPr/>
      <dgm:t>
        <a:bodyPr/>
        <a:lstStyle/>
        <a:p>
          <a:pPr latinLnBrk="1"/>
          <a:endParaRPr lang="ko-KR" altLang="en-US"/>
        </a:p>
      </dgm:t>
    </dgm:pt>
    <dgm:pt modelId="{DDDE859E-ABA1-4761-8C18-656ABECFCB4B}">
      <dgm:prSet/>
      <dgm:spPr/>
      <dgm:t>
        <a:bodyPr/>
        <a:lstStyle/>
        <a:p>
          <a:pPr latinLnBrk="1"/>
          <a:r>
            <a:rPr lang="ko-KR"/>
            <a:t>웹 브라우저에서 돌아가는 프로그래밍 언어</a:t>
          </a:r>
        </a:p>
      </dgm:t>
    </dgm:pt>
    <dgm:pt modelId="{2E60D906-9CF5-4749-9FE5-71D7020A8AC0}" type="parTrans" cxnId="{4EDBA394-4462-4252-87B3-9631D0CDC391}">
      <dgm:prSet/>
      <dgm:spPr/>
      <dgm:t>
        <a:bodyPr/>
        <a:lstStyle/>
        <a:p>
          <a:pPr latinLnBrk="1"/>
          <a:endParaRPr lang="ko-KR" altLang="en-US"/>
        </a:p>
      </dgm:t>
    </dgm:pt>
    <dgm:pt modelId="{7D3A78F1-348E-47CF-A8AB-9DD5465CAD22}" type="sibTrans" cxnId="{4EDBA394-4462-4252-87B3-9631D0CDC391}">
      <dgm:prSet/>
      <dgm:spPr/>
      <dgm:t>
        <a:bodyPr/>
        <a:lstStyle/>
        <a:p>
          <a:pPr latinLnBrk="1"/>
          <a:endParaRPr lang="ko-KR" altLang="en-US"/>
        </a:p>
      </dgm:t>
    </dgm:pt>
    <dgm:pt modelId="{6B6759B6-C206-4986-9A94-DD146B9E4D01}">
      <dgm:prSet/>
      <dgm:spPr/>
      <dgm:t>
        <a:bodyPr/>
        <a:lstStyle/>
        <a:p>
          <a:pPr latinLnBrk="1"/>
          <a:r>
            <a:rPr lang="ko-KR"/>
            <a:t>페이지 내용 변경</a:t>
          </a:r>
          <a:r>
            <a:rPr lang="en-US"/>
            <a:t>, </a:t>
          </a:r>
          <a:r>
            <a:rPr lang="ko-KR"/>
            <a:t>서버 통신 등을 할 수 있음</a:t>
          </a:r>
        </a:p>
      </dgm:t>
    </dgm:pt>
    <dgm:pt modelId="{6F307DA1-17F1-4190-8794-2EEEE142E2BF}" type="parTrans" cxnId="{1A173CAB-90A8-4DC0-9636-AAE8B9449E16}">
      <dgm:prSet/>
      <dgm:spPr/>
      <dgm:t>
        <a:bodyPr/>
        <a:lstStyle/>
        <a:p>
          <a:pPr latinLnBrk="1"/>
          <a:endParaRPr lang="ko-KR" altLang="en-US"/>
        </a:p>
      </dgm:t>
    </dgm:pt>
    <dgm:pt modelId="{CB9C4481-1744-4AE3-92EC-47FFDA91F7AE}" type="sibTrans" cxnId="{1A173CAB-90A8-4DC0-9636-AAE8B9449E16}">
      <dgm:prSet/>
      <dgm:spPr/>
      <dgm:t>
        <a:bodyPr/>
        <a:lstStyle/>
        <a:p>
          <a:pPr latinLnBrk="1"/>
          <a:endParaRPr lang="ko-KR" altLang="en-US"/>
        </a:p>
      </dgm:t>
    </dgm:pt>
    <dgm:pt modelId="{C3F1C14D-CEA6-4CA4-BE80-6016DB4B1F58}" type="pres">
      <dgm:prSet presAssocID="{FD3E36DA-A166-4363-9884-03EF8AF3597D}" presName="Name0" presStyleCnt="0">
        <dgm:presLayoutVars>
          <dgm:dir/>
          <dgm:animLvl val="lvl"/>
          <dgm:resizeHandles val="exact"/>
        </dgm:presLayoutVars>
      </dgm:prSet>
      <dgm:spPr/>
    </dgm:pt>
    <dgm:pt modelId="{E37C66A7-2C44-49D2-9638-CC4E205646D9}" type="pres">
      <dgm:prSet presAssocID="{9DB9ECFD-426B-4C28-9D9D-629DBF4EC2F7}" presName="linNode" presStyleCnt="0"/>
      <dgm:spPr/>
    </dgm:pt>
    <dgm:pt modelId="{A17466FE-C624-4086-B457-B12528B3FEAB}" type="pres">
      <dgm:prSet presAssocID="{9DB9ECFD-426B-4C28-9D9D-629DBF4EC2F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EA981FF-F42F-458F-9B87-55648A011C3F}" type="pres">
      <dgm:prSet presAssocID="{9DB9ECFD-426B-4C28-9D9D-629DBF4EC2F7}" presName="descendantText" presStyleLbl="alignAccFollowNode1" presStyleIdx="0" presStyleCnt="3">
        <dgm:presLayoutVars>
          <dgm:bulletEnabled val="1"/>
        </dgm:presLayoutVars>
      </dgm:prSet>
      <dgm:spPr/>
    </dgm:pt>
    <dgm:pt modelId="{272164AC-8F6D-445F-B8A3-4C5DD1E382F1}" type="pres">
      <dgm:prSet presAssocID="{5251C15A-2045-4B94-9EBE-FB0811CF2352}" presName="sp" presStyleCnt="0"/>
      <dgm:spPr/>
    </dgm:pt>
    <dgm:pt modelId="{2483404F-741E-4A1C-B958-25796CF5D78B}" type="pres">
      <dgm:prSet presAssocID="{46863D9C-219D-46F5-B06A-96FB9687F54D}" presName="linNode" presStyleCnt="0"/>
      <dgm:spPr/>
    </dgm:pt>
    <dgm:pt modelId="{EFAF43EB-D50B-4BA0-9CF2-491D5FE42856}" type="pres">
      <dgm:prSet presAssocID="{46863D9C-219D-46F5-B06A-96FB9687F54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F9FA0F3-5E51-4C33-ABDD-58A7188004AB}" type="pres">
      <dgm:prSet presAssocID="{46863D9C-219D-46F5-B06A-96FB9687F54D}" presName="descendantText" presStyleLbl="alignAccFollowNode1" presStyleIdx="1" presStyleCnt="3">
        <dgm:presLayoutVars>
          <dgm:bulletEnabled val="1"/>
        </dgm:presLayoutVars>
      </dgm:prSet>
      <dgm:spPr/>
    </dgm:pt>
    <dgm:pt modelId="{D0ACFE80-A554-4C24-AD43-5724C2A8349E}" type="pres">
      <dgm:prSet presAssocID="{7DED7DF0-052C-471D-B6A1-2CC1BE42A00A}" presName="sp" presStyleCnt="0"/>
      <dgm:spPr/>
    </dgm:pt>
    <dgm:pt modelId="{D3AC52E5-C523-42AF-8407-1D721AE61741}" type="pres">
      <dgm:prSet presAssocID="{2613D870-DA68-4B60-8898-1201289B8590}" presName="linNode" presStyleCnt="0"/>
      <dgm:spPr/>
    </dgm:pt>
    <dgm:pt modelId="{5328A06B-F9F2-43C5-95E1-17CCBDE5DCFD}" type="pres">
      <dgm:prSet presAssocID="{2613D870-DA68-4B60-8898-1201289B859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A8F0DCC-1C39-4B99-9BE9-37ADCA4929BC}" type="pres">
      <dgm:prSet presAssocID="{2613D870-DA68-4B60-8898-1201289B859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168600A-11DF-40C6-BC28-16B2271FFFB5}" type="presOf" srcId="{6B6759B6-C206-4986-9A94-DD146B9E4D01}" destId="{EA8F0DCC-1C39-4B99-9BE9-37ADCA4929BC}" srcOrd="0" destOrd="1" presId="urn:microsoft.com/office/officeart/2005/8/layout/vList5"/>
    <dgm:cxn modelId="{52422D10-B12A-4232-883C-814ED6111A1D}" type="presOf" srcId="{207487D3-877D-4E1D-BBF2-B9D591CC46AB}" destId="{AEA981FF-F42F-458F-9B87-55648A011C3F}" srcOrd="0" destOrd="1" presId="urn:microsoft.com/office/officeart/2005/8/layout/vList5"/>
    <dgm:cxn modelId="{F719A22A-4478-42B3-BA34-FFE8291D8566}" srcId="{FD3E36DA-A166-4363-9884-03EF8AF3597D}" destId="{46863D9C-219D-46F5-B06A-96FB9687F54D}" srcOrd="1" destOrd="0" parTransId="{3BE92C5C-7FD9-444F-B520-D42C68C91A92}" sibTransId="{7DED7DF0-052C-471D-B6A1-2CC1BE42A00A}"/>
    <dgm:cxn modelId="{C5C7552E-6D80-4873-9E36-7A0661C53429}" type="presOf" srcId="{2613D870-DA68-4B60-8898-1201289B8590}" destId="{5328A06B-F9F2-43C5-95E1-17CCBDE5DCFD}" srcOrd="0" destOrd="0" presId="urn:microsoft.com/office/officeart/2005/8/layout/vList5"/>
    <dgm:cxn modelId="{12F94E37-F6E3-4973-9510-0B11184EFC4F}" srcId="{FD3E36DA-A166-4363-9884-03EF8AF3597D}" destId="{9DB9ECFD-426B-4C28-9D9D-629DBF4EC2F7}" srcOrd="0" destOrd="0" parTransId="{4F269EF9-DF7D-44AA-8CAE-C238D21B1F52}" sibTransId="{5251C15A-2045-4B94-9EBE-FB0811CF2352}"/>
    <dgm:cxn modelId="{442A7165-F920-405D-84CE-40BF5079F4BB}" type="presOf" srcId="{46863D9C-219D-46F5-B06A-96FB9687F54D}" destId="{EFAF43EB-D50B-4BA0-9CF2-491D5FE42856}" srcOrd="0" destOrd="0" presId="urn:microsoft.com/office/officeart/2005/8/layout/vList5"/>
    <dgm:cxn modelId="{C9687548-55A6-4520-AB55-465E4D45F080}" type="presOf" srcId="{FD3E36DA-A166-4363-9884-03EF8AF3597D}" destId="{C3F1C14D-CEA6-4CA4-BE80-6016DB4B1F58}" srcOrd="0" destOrd="0" presId="urn:microsoft.com/office/officeart/2005/8/layout/vList5"/>
    <dgm:cxn modelId="{874AC169-329C-4981-8351-67703573575B}" srcId="{9DB9ECFD-426B-4C28-9D9D-629DBF4EC2F7}" destId="{4C27E31D-246D-4702-A18D-4F2EB3B3BB42}" srcOrd="0" destOrd="0" parTransId="{05984606-9175-4B27-8AA3-C447719AC7AE}" sibTransId="{2B109E1E-DEFA-4A0E-97E5-CDDA19C36E2D}"/>
    <dgm:cxn modelId="{80FE085A-A6D7-46E7-8678-268C67F14F5F}" type="presOf" srcId="{5D29D42E-0FA1-4752-9A59-7F8807A8AF1F}" destId="{EF9FA0F3-5E51-4C33-ABDD-58A7188004AB}" srcOrd="0" destOrd="1" presId="urn:microsoft.com/office/officeart/2005/8/layout/vList5"/>
    <dgm:cxn modelId="{53FA3D7F-CBB4-46B3-AE10-83825EF66395}" srcId="{9DB9ECFD-426B-4C28-9D9D-629DBF4EC2F7}" destId="{207487D3-877D-4E1D-BBF2-B9D591CC46AB}" srcOrd="1" destOrd="0" parTransId="{0C3D9D02-3AB1-481E-B0D9-ADA9D2945D3E}" sibTransId="{23199032-A00C-484E-B139-BB1ADC7F7D2B}"/>
    <dgm:cxn modelId="{2D889181-386D-4768-88EA-36142FEDD795}" srcId="{46863D9C-219D-46F5-B06A-96FB9687F54D}" destId="{9C9B34DB-0FDB-47DC-A24B-C49E064D8D7A}" srcOrd="0" destOrd="0" parTransId="{1620009C-F589-466E-A9CD-1C79CBA4E46E}" sibTransId="{73398A40-FFA0-4B56-9BE6-3703FC514211}"/>
    <dgm:cxn modelId="{BC078485-9EC3-4CAC-BBDC-1291EDCAB58F}" srcId="{46863D9C-219D-46F5-B06A-96FB9687F54D}" destId="{5D29D42E-0FA1-4752-9A59-7F8807A8AF1F}" srcOrd="1" destOrd="0" parTransId="{0F2926D0-62D5-4818-A20B-7A41D92DCADF}" sibTransId="{0BAECA4E-188E-49AD-9915-32423C4BC1A5}"/>
    <dgm:cxn modelId="{6039B68C-95FD-491F-8275-A6FCC7411EA4}" type="presOf" srcId="{DDDE859E-ABA1-4761-8C18-656ABECFCB4B}" destId="{EA8F0DCC-1C39-4B99-9BE9-37ADCA4929BC}" srcOrd="0" destOrd="0" presId="urn:microsoft.com/office/officeart/2005/8/layout/vList5"/>
    <dgm:cxn modelId="{9E80798F-D858-46D7-8F06-EF9785AA148F}" type="presOf" srcId="{4C27E31D-246D-4702-A18D-4F2EB3B3BB42}" destId="{AEA981FF-F42F-458F-9B87-55648A011C3F}" srcOrd="0" destOrd="0" presId="urn:microsoft.com/office/officeart/2005/8/layout/vList5"/>
    <dgm:cxn modelId="{4EDBA394-4462-4252-87B3-9631D0CDC391}" srcId="{2613D870-DA68-4B60-8898-1201289B8590}" destId="{DDDE859E-ABA1-4761-8C18-656ABECFCB4B}" srcOrd="0" destOrd="0" parTransId="{2E60D906-9CF5-4749-9FE5-71D7020A8AC0}" sibTransId="{7D3A78F1-348E-47CF-A8AB-9DD5465CAD22}"/>
    <dgm:cxn modelId="{1A173CAB-90A8-4DC0-9636-AAE8B9449E16}" srcId="{2613D870-DA68-4B60-8898-1201289B8590}" destId="{6B6759B6-C206-4986-9A94-DD146B9E4D01}" srcOrd="1" destOrd="0" parTransId="{6F307DA1-17F1-4190-8794-2EEEE142E2BF}" sibTransId="{CB9C4481-1744-4AE3-92EC-47FFDA91F7AE}"/>
    <dgm:cxn modelId="{F575E7AE-E243-4214-86AB-6AF3E2036134}" type="presOf" srcId="{9DB9ECFD-426B-4C28-9D9D-629DBF4EC2F7}" destId="{A17466FE-C624-4086-B457-B12528B3FEAB}" srcOrd="0" destOrd="0" presId="urn:microsoft.com/office/officeart/2005/8/layout/vList5"/>
    <dgm:cxn modelId="{BC7406BC-9F83-40BF-92C0-0FECC90C1B88}" type="presOf" srcId="{9C9B34DB-0FDB-47DC-A24B-C49E064D8D7A}" destId="{EF9FA0F3-5E51-4C33-ABDD-58A7188004AB}" srcOrd="0" destOrd="0" presId="urn:microsoft.com/office/officeart/2005/8/layout/vList5"/>
    <dgm:cxn modelId="{BB5A3FC3-E153-48F7-8D82-C90B873BC51C}" srcId="{FD3E36DA-A166-4363-9884-03EF8AF3597D}" destId="{2613D870-DA68-4B60-8898-1201289B8590}" srcOrd="2" destOrd="0" parTransId="{82AD9593-7026-42D6-A01A-78DF9035120E}" sibTransId="{F8C851D4-4920-45B5-BAE4-2CC205D6D2DE}"/>
    <dgm:cxn modelId="{5D02261C-F933-4CDC-988A-D378B214976D}" type="presParOf" srcId="{C3F1C14D-CEA6-4CA4-BE80-6016DB4B1F58}" destId="{E37C66A7-2C44-49D2-9638-CC4E205646D9}" srcOrd="0" destOrd="0" presId="urn:microsoft.com/office/officeart/2005/8/layout/vList5"/>
    <dgm:cxn modelId="{EF5F72E5-2578-4D32-9015-45391AFF392E}" type="presParOf" srcId="{E37C66A7-2C44-49D2-9638-CC4E205646D9}" destId="{A17466FE-C624-4086-B457-B12528B3FEAB}" srcOrd="0" destOrd="0" presId="urn:microsoft.com/office/officeart/2005/8/layout/vList5"/>
    <dgm:cxn modelId="{CE10555F-BA98-4C84-AE59-A4F8C010E578}" type="presParOf" srcId="{E37C66A7-2C44-49D2-9638-CC4E205646D9}" destId="{AEA981FF-F42F-458F-9B87-55648A011C3F}" srcOrd="1" destOrd="0" presId="urn:microsoft.com/office/officeart/2005/8/layout/vList5"/>
    <dgm:cxn modelId="{4D76594C-4C86-4AD4-A2E4-5EB6DC7BC9AF}" type="presParOf" srcId="{C3F1C14D-CEA6-4CA4-BE80-6016DB4B1F58}" destId="{272164AC-8F6D-445F-B8A3-4C5DD1E382F1}" srcOrd="1" destOrd="0" presId="urn:microsoft.com/office/officeart/2005/8/layout/vList5"/>
    <dgm:cxn modelId="{1733D63D-2489-4A8B-8F96-BF8FDACB2474}" type="presParOf" srcId="{C3F1C14D-CEA6-4CA4-BE80-6016DB4B1F58}" destId="{2483404F-741E-4A1C-B958-25796CF5D78B}" srcOrd="2" destOrd="0" presId="urn:microsoft.com/office/officeart/2005/8/layout/vList5"/>
    <dgm:cxn modelId="{94693463-C6A7-4509-B72D-3341835D5326}" type="presParOf" srcId="{2483404F-741E-4A1C-B958-25796CF5D78B}" destId="{EFAF43EB-D50B-4BA0-9CF2-491D5FE42856}" srcOrd="0" destOrd="0" presId="urn:microsoft.com/office/officeart/2005/8/layout/vList5"/>
    <dgm:cxn modelId="{AA177AC1-FF63-42D8-A320-0B2C8A184EE8}" type="presParOf" srcId="{2483404F-741E-4A1C-B958-25796CF5D78B}" destId="{EF9FA0F3-5E51-4C33-ABDD-58A7188004AB}" srcOrd="1" destOrd="0" presId="urn:microsoft.com/office/officeart/2005/8/layout/vList5"/>
    <dgm:cxn modelId="{1CCC8B81-EB97-42E6-A58F-0F643A5A66BA}" type="presParOf" srcId="{C3F1C14D-CEA6-4CA4-BE80-6016DB4B1F58}" destId="{D0ACFE80-A554-4C24-AD43-5724C2A8349E}" srcOrd="3" destOrd="0" presId="urn:microsoft.com/office/officeart/2005/8/layout/vList5"/>
    <dgm:cxn modelId="{CF4042AC-039A-414F-A27C-F99D64289410}" type="presParOf" srcId="{C3F1C14D-CEA6-4CA4-BE80-6016DB4B1F58}" destId="{D3AC52E5-C523-42AF-8407-1D721AE61741}" srcOrd="4" destOrd="0" presId="urn:microsoft.com/office/officeart/2005/8/layout/vList5"/>
    <dgm:cxn modelId="{32BD3EDF-C887-45E6-8E3A-4FE18D26F130}" type="presParOf" srcId="{D3AC52E5-C523-42AF-8407-1D721AE61741}" destId="{5328A06B-F9F2-43C5-95E1-17CCBDE5DCFD}" srcOrd="0" destOrd="0" presId="urn:microsoft.com/office/officeart/2005/8/layout/vList5"/>
    <dgm:cxn modelId="{CF3D7F74-B23C-4D14-84A6-A6152985F260}" type="presParOf" srcId="{D3AC52E5-C523-42AF-8407-1D721AE61741}" destId="{EA8F0DCC-1C39-4B99-9BE9-37ADCA4929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11F331-65B2-41B5-9AA1-27F9DE5707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52D76915-68D5-469B-A413-9F851BD1297E}">
      <dgm:prSet/>
      <dgm:spPr/>
      <dgm:t>
        <a:bodyPr/>
        <a:lstStyle/>
        <a:p>
          <a:pPr latinLnBrk="1"/>
          <a:r>
            <a:rPr lang="en-US"/>
            <a:t>Store XSS (</a:t>
          </a:r>
          <a:r>
            <a:rPr lang="ko-KR"/>
            <a:t>저장식 </a:t>
          </a:r>
          <a:r>
            <a:rPr lang="en-US"/>
            <a:t>XSS)</a:t>
          </a:r>
          <a:endParaRPr lang="ko-KR"/>
        </a:p>
      </dgm:t>
    </dgm:pt>
    <dgm:pt modelId="{352C1ED5-E66C-436C-ADCE-2A6538AE64FC}" type="parTrans" cxnId="{A03A5874-0638-42DD-86DC-F96EA12D5CDA}">
      <dgm:prSet/>
      <dgm:spPr/>
      <dgm:t>
        <a:bodyPr/>
        <a:lstStyle/>
        <a:p>
          <a:pPr latinLnBrk="1"/>
          <a:endParaRPr lang="ko-KR" altLang="en-US"/>
        </a:p>
      </dgm:t>
    </dgm:pt>
    <dgm:pt modelId="{E92672D5-670D-4614-8DD5-A2FB26EC6E75}" type="sibTrans" cxnId="{A03A5874-0638-42DD-86DC-F96EA12D5CDA}">
      <dgm:prSet/>
      <dgm:spPr/>
      <dgm:t>
        <a:bodyPr/>
        <a:lstStyle/>
        <a:p>
          <a:pPr latinLnBrk="1"/>
          <a:endParaRPr lang="ko-KR" altLang="en-US"/>
        </a:p>
      </dgm:t>
    </dgm:pt>
    <dgm:pt modelId="{E1ECCB02-3C8E-495B-B8AF-5B547A196323}">
      <dgm:prSet/>
      <dgm:spPr/>
      <dgm:t>
        <a:bodyPr/>
        <a:lstStyle/>
        <a:p>
          <a:pPr latinLnBrk="1"/>
          <a:r>
            <a:rPr lang="ko-KR"/>
            <a:t>공격 스크립트가 서버 쪽에 저장이 되는 기법</a:t>
          </a:r>
        </a:p>
      </dgm:t>
    </dgm:pt>
    <dgm:pt modelId="{51ADA53B-F2BA-4975-BEF6-3A32944F598E}" type="parTrans" cxnId="{107F7B1E-C4F3-4DEC-9674-874F9D42A923}">
      <dgm:prSet/>
      <dgm:spPr/>
      <dgm:t>
        <a:bodyPr/>
        <a:lstStyle/>
        <a:p>
          <a:pPr latinLnBrk="1"/>
          <a:endParaRPr lang="ko-KR" altLang="en-US"/>
        </a:p>
      </dgm:t>
    </dgm:pt>
    <dgm:pt modelId="{AC1EB2A7-EE1E-483C-996B-B8B6D1E95CED}" type="sibTrans" cxnId="{107F7B1E-C4F3-4DEC-9674-874F9D42A923}">
      <dgm:prSet/>
      <dgm:spPr/>
      <dgm:t>
        <a:bodyPr/>
        <a:lstStyle/>
        <a:p>
          <a:pPr latinLnBrk="1"/>
          <a:endParaRPr lang="ko-KR" altLang="en-US"/>
        </a:p>
      </dgm:t>
    </dgm:pt>
    <dgm:pt modelId="{9275D63F-1E98-417E-8CCF-0DE4897711BF}">
      <dgm:prSet/>
      <dgm:spPr/>
      <dgm:t>
        <a:bodyPr/>
        <a:lstStyle/>
        <a:p>
          <a:pPr latinLnBrk="1"/>
          <a:r>
            <a:rPr lang="ko-KR"/>
            <a:t>게시판 게시물 등에 악성 스크립트가 저장</a:t>
          </a:r>
          <a:r>
            <a:rPr lang="en-US"/>
            <a:t>(store)</a:t>
          </a:r>
          <a:r>
            <a:rPr lang="ko-KR"/>
            <a:t>되어 있음</a:t>
          </a:r>
        </a:p>
      </dgm:t>
    </dgm:pt>
    <dgm:pt modelId="{9557C568-B835-4253-A1FA-00A4D4271F74}" type="parTrans" cxnId="{C7D2667F-FC18-4B6B-A90A-B7651A20AC4D}">
      <dgm:prSet/>
      <dgm:spPr/>
      <dgm:t>
        <a:bodyPr/>
        <a:lstStyle/>
        <a:p>
          <a:pPr latinLnBrk="1"/>
          <a:endParaRPr lang="ko-KR" altLang="en-US"/>
        </a:p>
      </dgm:t>
    </dgm:pt>
    <dgm:pt modelId="{AB0D954F-8D65-46C4-B5DC-2BBDA6F43ABF}" type="sibTrans" cxnId="{C7D2667F-FC18-4B6B-A90A-B7651A20AC4D}">
      <dgm:prSet/>
      <dgm:spPr/>
      <dgm:t>
        <a:bodyPr/>
        <a:lstStyle/>
        <a:p>
          <a:pPr latinLnBrk="1"/>
          <a:endParaRPr lang="ko-KR" altLang="en-US"/>
        </a:p>
      </dgm:t>
    </dgm:pt>
    <dgm:pt modelId="{AE1CAE85-A5F4-4984-B116-A3EB441FB620}">
      <dgm:prSet/>
      <dgm:spPr/>
      <dgm:t>
        <a:bodyPr/>
        <a:lstStyle/>
        <a:p>
          <a:pPr latinLnBrk="1"/>
          <a:r>
            <a:rPr lang="en-US"/>
            <a:t>Reflected XSS (</a:t>
          </a:r>
          <a:r>
            <a:rPr lang="ko-KR"/>
            <a:t>반사식 </a:t>
          </a:r>
          <a:r>
            <a:rPr lang="en-US"/>
            <a:t>XSS)</a:t>
          </a:r>
          <a:endParaRPr lang="ko-KR"/>
        </a:p>
      </dgm:t>
    </dgm:pt>
    <dgm:pt modelId="{1E46D54D-79C9-4E15-8D97-F6B7B35F367F}" type="parTrans" cxnId="{0593C287-476F-429A-8F6A-8E6405DFDAC6}">
      <dgm:prSet/>
      <dgm:spPr/>
      <dgm:t>
        <a:bodyPr/>
        <a:lstStyle/>
        <a:p>
          <a:pPr latinLnBrk="1"/>
          <a:endParaRPr lang="ko-KR" altLang="en-US"/>
        </a:p>
      </dgm:t>
    </dgm:pt>
    <dgm:pt modelId="{D13B1B9D-16FC-4A16-9CD3-B3DBBF386612}" type="sibTrans" cxnId="{0593C287-476F-429A-8F6A-8E6405DFDAC6}">
      <dgm:prSet/>
      <dgm:spPr/>
      <dgm:t>
        <a:bodyPr/>
        <a:lstStyle/>
        <a:p>
          <a:pPr latinLnBrk="1"/>
          <a:endParaRPr lang="ko-KR" altLang="en-US"/>
        </a:p>
      </dgm:t>
    </dgm:pt>
    <dgm:pt modelId="{E3553AB4-5773-481F-835E-D3FDB5AE1529}">
      <dgm:prSet/>
      <dgm:spPr/>
      <dgm:t>
        <a:bodyPr/>
        <a:lstStyle/>
        <a:p>
          <a:pPr latinLnBrk="1"/>
          <a:r>
            <a:rPr lang="ko-KR"/>
            <a:t>공격 스크립트가 </a:t>
          </a:r>
          <a:r>
            <a:rPr lang="en-US"/>
            <a:t>url </a:t>
          </a:r>
          <a:r>
            <a:rPr lang="ko-KR"/>
            <a:t>등에 있는 기법</a:t>
          </a:r>
        </a:p>
      </dgm:t>
    </dgm:pt>
    <dgm:pt modelId="{84E45EC5-0436-4C97-B3A6-DC299A7B8250}" type="parTrans" cxnId="{FC403FAA-9BCB-4D2F-8C10-1E5A53F5B314}">
      <dgm:prSet/>
      <dgm:spPr/>
      <dgm:t>
        <a:bodyPr/>
        <a:lstStyle/>
        <a:p>
          <a:pPr latinLnBrk="1"/>
          <a:endParaRPr lang="ko-KR" altLang="en-US"/>
        </a:p>
      </dgm:t>
    </dgm:pt>
    <dgm:pt modelId="{8528DDFC-B3F5-4A5C-9AAA-23BD9FEDCD2A}" type="sibTrans" cxnId="{FC403FAA-9BCB-4D2F-8C10-1E5A53F5B314}">
      <dgm:prSet/>
      <dgm:spPr/>
      <dgm:t>
        <a:bodyPr/>
        <a:lstStyle/>
        <a:p>
          <a:pPr latinLnBrk="1"/>
          <a:endParaRPr lang="ko-KR" altLang="en-US"/>
        </a:p>
      </dgm:t>
    </dgm:pt>
    <dgm:pt modelId="{9EC4AB67-FC5F-40E6-9C0B-869FFE9BD60C}">
      <dgm:prSet/>
      <dgm:spPr/>
      <dgm:t>
        <a:bodyPr/>
        <a:lstStyle/>
        <a:p>
          <a:pPr latinLnBrk="1"/>
          <a:r>
            <a:rPr lang="ko-KR"/>
            <a:t>서버에 악성 스크립트가 저장되어 있지 않음</a:t>
          </a:r>
        </a:p>
      </dgm:t>
    </dgm:pt>
    <dgm:pt modelId="{693CDECB-B868-4887-990A-F7E17D005CF0}" type="parTrans" cxnId="{6E3B32CC-98CF-464C-901B-799C07A32D13}">
      <dgm:prSet/>
      <dgm:spPr/>
      <dgm:t>
        <a:bodyPr/>
        <a:lstStyle/>
        <a:p>
          <a:pPr latinLnBrk="1"/>
          <a:endParaRPr lang="ko-KR" altLang="en-US"/>
        </a:p>
      </dgm:t>
    </dgm:pt>
    <dgm:pt modelId="{0F051A85-BDB8-4E17-8EEA-529954596159}" type="sibTrans" cxnId="{6E3B32CC-98CF-464C-901B-799C07A32D13}">
      <dgm:prSet/>
      <dgm:spPr/>
      <dgm:t>
        <a:bodyPr/>
        <a:lstStyle/>
        <a:p>
          <a:pPr latinLnBrk="1"/>
          <a:endParaRPr lang="ko-KR" altLang="en-US"/>
        </a:p>
      </dgm:t>
    </dgm:pt>
    <dgm:pt modelId="{D430C89B-76E7-46B7-BB82-B309363D3848}" type="pres">
      <dgm:prSet presAssocID="{EA11F331-65B2-41B5-9AA1-27F9DE5707C6}" presName="linear" presStyleCnt="0">
        <dgm:presLayoutVars>
          <dgm:animLvl val="lvl"/>
          <dgm:resizeHandles val="exact"/>
        </dgm:presLayoutVars>
      </dgm:prSet>
      <dgm:spPr/>
    </dgm:pt>
    <dgm:pt modelId="{CE84E70E-EEF3-4F0B-85CB-96DB65897394}" type="pres">
      <dgm:prSet presAssocID="{52D76915-68D5-469B-A413-9F851BD129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326E51-0904-4874-851E-9783C1E2E2E1}" type="pres">
      <dgm:prSet presAssocID="{52D76915-68D5-469B-A413-9F851BD1297E}" presName="childText" presStyleLbl="revTx" presStyleIdx="0" presStyleCnt="2">
        <dgm:presLayoutVars>
          <dgm:bulletEnabled val="1"/>
        </dgm:presLayoutVars>
      </dgm:prSet>
      <dgm:spPr/>
    </dgm:pt>
    <dgm:pt modelId="{4395AE1F-14F7-4216-970D-E117590C759D}" type="pres">
      <dgm:prSet presAssocID="{AE1CAE85-A5F4-4984-B116-A3EB441FB6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78D83-B6FC-45CF-A347-D5EDB76AAC60}" type="pres">
      <dgm:prSet presAssocID="{AE1CAE85-A5F4-4984-B116-A3EB441FB6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D3E5001-24D2-4293-8536-DD6FFBD1FAE3}" type="presOf" srcId="{E1ECCB02-3C8E-495B-B8AF-5B547A196323}" destId="{B1326E51-0904-4874-851E-9783C1E2E2E1}" srcOrd="0" destOrd="0" presId="urn:microsoft.com/office/officeart/2005/8/layout/vList2"/>
    <dgm:cxn modelId="{14B06518-1044-45C6-A2A4-D8B9C89BA356}" type="presOf" srcId="{AE1CAE85-A5F4-4984-B116-A3EB441FB620}" destId="{4395AE1F-14F7-4216-970D-E117590C759D}" srcOrd="0" destOrd="0" presId="urn:microsoft.com/office/officeart/2005/8/layout/vList2"/>
    <dgm:cxn modelId="{107F7B1E-C4F3-4DEC-9674-874F9D42A923}" srcId="{52D76915-68D5-469B-A413-9F851BD1297E}" destId="{E1ECCB02-3C8E-495B-B8AF-5B547A196323}" srcOrd="0" destOrd="0" parTransId="{51ADA53B-F2BA-4975-BEF6-3A32944F598E}" sibTransId="{AC1EB2A7-EE1E-483C-996B-B8B6D1E95CED}"/>
    <dgm:cxn modelId="{2B0CF433-1F10-428A-BF81-13766E19DFA1}" type="presOf" srcId="{9EC4AB67-FC5F-40E6-9C0B-869FFE9BD60C}" destId="{79C78D83-B6FC-45CF-A347-D5EDB76AAC60}" srcOrd="0" destOrd="1" presId="urn:microsoft.com/office/officeart/2005/8/layout/vList2"/>
    <dgm:cxn modelId="{8CD75436-0729-4228-8548-DCF13827BC9A}" type="presOf" srcId="{52D76915-68D5-469B-A413-9F851BD1297E}" destId="{CE84E70E-EEF3-4F0B-85CB-96DB65897394}" srcOrd="0" destOrd="0" presId="urn:microsoft.com/office/officeart/2005/8/layout/vList2"/>
    <dgm:cxn modelId="{02768B43-8C52-458E-8B78-E5C83C759DB1}" type="presOf" srcId="{E3553AB4-5773-481F-835E-D3FDB5AE1529}" destId="{79C78D83-B6FC-45CF-A347-D5EDB76AAC60}" srcOrd="0" destOrd="0" presId="urn:microsoft.com/office/officeart/2005/8/layout/vList2"/>
    <dgm:cxn modelId="{1BE5C451-EBAF-450D-983D-9ED817083303}" type="presOf" srcId="{9275D63F-1E98-417E-8CCF-0DE4897711BF}" destId="{B1326E51-0904-4874-851E-9783C1E2E2E1}" srcOrd="0" destOrd="1" presId="urn:microsoft.com/office/officeart/2005/8/layout/vList2"/>
    <dgm:cxn modelId="{A03A5874-0638-42DD-86DC-F96EA12D5CDA}" srcId="{EA11F331-65B2-41B5-9AA1-27F9DE5707C6}" destId="{52D76915-68D5-469B-A413-9F851BD1297E}" srcOrd="0" destOrd="0" parTransId="{352C1ED5-E66C-436C-ADCE-2A6538AE64FC}" sibTransId="{E92672D5-670D-4614-8DD5-A2FB26EC6E75}"/>
    <dgm:cxn modelId="{C7D2667F-FC18-4B6B-A90A-B7651A20AC4D}" srcId="{52D76915-68D5-469B-A413-9F851BD1297E}" destId="{9275D63F-1E98-417E-8CCF-0DE4897711BF}" srcOrd="1" destOrd="0" parTransId="{9557C568-B835-4253-A1FA-00A4D4271F74}" sibTransId="{AB0D954F-8D65-46C4-B5DC-2BBDA6F43ABF}"/>
    <dgm:cxn modelId="{30E6DB80-9C64-4A53-997D-43D59B9DFA0E}" type="presOf" srcId="{EA11F331-65B2-41B5-9AA1-27F9DE5707C6}" destId="{D430C89B-76E7-46B7-BB82-B309363D3848}" srcOrd="0" destOrd="0" presId="urn:microsoft.com/office/officeart/2005/8/layout/vList2"/>
    <dgm:cxn modelId="{0593C287-476F-429A-8F6A-8E6405DFDAC6}" srcId="{EA11F331-65B2-41B5-9AA1-27F9DE5707C6}" destId="{AE1CAE85-A5F4-4984-B116-A3EB441FB620}" srcOrd="1" destOrd="0" parTransId="{1E46D54D-79C9-4E15-8D97-F6B7B35F367F}" sibTransId="{D13B1B9D-16FC-4A16-9CD3-B3DBBF386612}"/>
    <dgm:cxn modelId="{FC403FAA-9BCB-4D2F-8C10-1E5A53F5B314}" srcId="{AE1CAE85-A5F4-4984-B116-A3EB441FB620}" destId="{E3553AB4-5773-481F-835E-D3FDB5AE1529}" srcOrd="0" destOrd="0" parTransId="{84E45EC5-0436-4C97-B3A6-DC299A7B8250}" sibTransId="{8528DDFC-B3F5-4A5C-9AAA-23BD9FEDCD2A}"/>
    <dgm:cxn modelId="{6E3B32CC-98CF-464C-901B-799C07A32D13}" srcId="{AE1CAE85-A5F4-4984-B116-A3EB441FB620}" destId="{9EC4AB67-FC5F-40E6-9C0B-869FFE9BD60C}" srcOrd="1" destOrd="0" parTransId="{693CDECB-B868-4887-990A-F7E17D005CF0}" sibTransId="{0F051A85-BDB8-4E17-8EEA-529954596159}"/>
    <dgm:cxn modelId="{4832A200-941D-4148-96C7-A97EB50DDBC1}" type="presParOf" srcId="{D430C89B-76E7-46B7-BB82-B309363D3848}" destId="{CE84E70E-EEF3-4F0B-85CB-96DB65897394}" srcOrd="0" destOrd="0" presId="urn:microsoft.com/office/officeart/2005/8/layout/vList2"/>
    <dgm:cxn modelId="{CE9257F0-9626-434A-9916-1E2C66FD099F}" type="presParOf" srcId="{D430C89B-76E7-46B7-BB82-B309363D3848}" destId="{B1326E51-0904-4874-851E-9783C1E2E2E1}" srcOrd="1" destOrd="0" presId="urn:microsoft.com/office/officeart/2005/8/layout/vList2"/>
    <dgm:cxn modelId="{A1B97F98-4940-41DB-A876-E4AD410656D4}" type="presParOf" srcId="{D430C89B-76E7-46B7-BB82-B309363D3848}" destId="{4395AE1F-14F7-4216-970D-E117590C759D}" srcOrd="2" destOrd="0" presId="urn:microsoft.com/office/officeart/2005/8/layout/vList2"/>
    <dgm:cxn modelId="{8C145FC5-C363-47D8-8DB3-E51FE5DCCAFB}" type="presParOf" srcId="{D430C89B-76E7-46B7-BB82-B309363D3848}" destId="{79C78D83-B6FC-45CF-A347-D5EDB76AAC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3CF4853-BC28-4DF5-B9C4-E498AACA83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DE63A4-F059-4E01-BFB2-F6789FA23217}">
      <dgm:prSet/>
      <dgm:spPr/>
      <dgm:t>
        <a:bodyPr/>
        <a:lstStyle/>
        <a:p>
          <a:pPr latinLnBrk="1"/>
          <a:r>
            <a:rPr lang="ko-KR"/>
            <a:t>특징</a:t>
          </a:r>
        </a:p>
      </dgm:t>
    </dgm:pt>
    <dgm:pt modelId="{3C6DE1A3-03EB-472F-80C9-727AD68D8D5E}" type="parTrans" cxnId="{254A2A08-7142-422D-A74C-4271071DB531}">
      <dgm:prSet/>
      <dgm:spPr/>
      <dgm:t>
        <a:bodyPr/>
        <a:lstStyle/>
        <a:p>
          <a:pPr latinLnBrk="1"/>
          <a:endParaRPr lang="ko-KR" altLang="en-US"/>
        </a:p>
      </dgm:t>
    </dgm:pt>
    <dgm:pt modelId="{2B423BE7-25C3-445C-9B17-441D11706354}" type="sibTrans" cxnId="{254A2A08-7142-422D-A74C-4271071DB531}">
      <dgm:prSet/>
      <dgm:spPr/>
      <dgm:t>
        <a:bodyPr/>
        <a:lstStyle/>
        <a:p>
          <a:pPr latinLnBrk="1"/>
          <a:endParaRPr lang="ko-KR" altLang="en-US"/>
        </a:p>
      </dgm:t>
    </dgm:pt>
    <dgm:pt modelId="{2CCDCE0C-9D91-4096-860C-925F421C07D3}">
      <dgm:prSet/>
      <dgm:spPr/>
      <dgm:t>
        <a:bodyPr/>
        <a:lstStyle/>
        <a:p>
          <a:pPr latinLnBrk="1"/>
          <a:r>
            <a:rPr lang="ko-KR"/>
            <a:t>서버에 통신을 날려서 일을 처리하는 것은</a:t>
          </a:r>
          <a:r>
            <a:rPr lang="en-US"/>
            <a:t>, </a:t>
          </a:r>
          <a:r>
            <a:rPr lang="ko-KR"/>
            <a:t>해커가 아니라 </a:t>
          </a:r>
          <a:r>
            <a:rPr lang="ko-KR" b="1"/>
            <a:t>피해자</a:t>
          </a:r>
          <a:r>
            <a:rPr lang="ko-KR"/>
            <a:t>가 한다</a:t>
          </a:r>
        </a:p>
      </dgm:t>
    </dgm:pt>
    <dgm:pt modelId="{4F0ADE3B-8024-4795-8127-473B2571D940}" type="parTrans" cxnId="{A5D007C7-5A42-46E4-95ED-A081E4AEE007}">
      <dgm:prSet/>
      <dgm:spPr/>
      <dgm:t>
        <a:bodyPr/>
        <a:lstStyle/>
        <a:p>
          <a:pPr latinLnBrk="1"/>
          <a:endParaRPr lang="ko-KR" altLang="en-US"/>
        </a:p>
      </dgm:t>
    </dgm:pt>
    <dgm:pt modelId="{AFC8AD59-8F98-4066-93CD-C0723C9098C6}" type="sibTrans" cxnId="{A5D007C7-5A42-46E4-95ED-A081E4AEE007}">
      <dgm:prSet/>
      <dgm:spPr/>
      <dgm:t>
        <a:bodyPr/>
        <a:lstStyle/>
        <a:p>
          <a:pPr latinLnBrk="1"/>
          <a:endParaRPr lang="ko-KR" altLang="en-US"/>
        </a:p>
      </dgm:t>
    </dgm:pt>
    <dgm:pt modelId="{CE1D1279-2478-4A44-A386-A49AD20FFB64}">
      <dgm:prSet/>
      <dgm:spPr/>
      <dgm:t>
        <a:bodyPr/>
        <a:lstStyle/>
        <a:p>
          <a:pPr latinLnBrk="1"/>
          <a:r>
            <a:rPr lang="ko-KR"/>
            <a:t>피해자가 로그인된 상태라면</a:t>
          </a:r>
          <a:r>
            <a:rPr lang="en-US"/>
            <a:t>, </a:t>
          </a:r>
          <a:r>
            <a:rPr lang="ko-KR"/>
            <a:t>피해자의 </a:t>
          </a:r>
          <a:r>
            <a:rPr lang="en-US"/>
            <a:t>ID</a:t>
          </a:r>
          <a:r>
            <a:rPr lang="ko-KR"/>
            <a:t>로 해커가 원하는 일을 하게 된다</a:t>
          </a:r>
        </a:p>
      </dgm:t>
    </dgm:pt>
    <dgm:pt modelId="{3C79AC75-86B3-4457-A13C-9F162140CDCE}" type="parTrans" cxnId="{54A3FD57-962A-43F1-A5E0-172406442DB7}">
      <dgm:prSet/>
      <dgm:spPr/>
      <dgm:t>
        <a:bodyPr/>
        <a:lstStyle/>
        <a:p>
          <a:pPr latinLnBrk="1"/>
          <a:endParaRPr lang="ko-KR" altLang="en-US"/>
        </a:p>
      </dgm:t>
    </dgm:pt>
    <dgm:pt modelId="{042039AA-50F7-4612-A020-2AD27458B751}" type="sibTrans" cxnId="{54A3FD57-962A-43F1-A5E0-172406442DB7}">
      <dgm:prSet/>
      <dgm:spPr/>
      <dgm:t>
        <a:bodyPr/>
        <a:lstStyle/>
        <a:p>
          <a:pPr latinLnBrk="1"/>
          <a:endParaRPr lang="ko-KR" altLang="en-US"/>
        </a:p>
      </dgm:t>
    </dgm:pt>
    <dgm:pt modelId="{8EA92CC5-1C82-4CC9-9B39-A9EBDFD1892E}">
      <dgm:prSet/>
      <dgm:spPr/>
      <dgm:t>
        <a:bodyPr/>
        <a:lstStyle/>
        <a:p>
          <a:pPr latinLnBrk="1"/>
          <a:r>
            <a:rPr lang="ko-KR" altLang="en-US" dirty="0"/>
            <a:t>공격의 </a:t>
          </a:r>
          <a:r>
            <a:rPr lang="ko-KR" dirty="0"/>
            <a:t>핵심</a:t>
          </a:r>
        </a:p>
      </dgm:t>
    </dgm:pt>
    <dgm:pt modelId="{82E6F431-08B3-49B3-A94E-31EA2BA767C8}" type="parTrans" cxnId="{927493E0-58AD-42E0-99E3-8F9D615117B8}">
      <dgm:prSet/>
      <dgm:spPr/>
      <dgm:t>
        <a:bodyPr/>
        <a:lstStyle/>
        <a:p>
          <a:pPr latinLnBrk="1"/>
          <a:endParaRPr lang="ko-KR" altLang="en-US"/>
        </a:p>
      </dgm:t>
    </dgm:pt>
    <dgm:pt modelId="{888B0C5D-A03D-4F03-9716-4C265BF58B3D}" type="sibTrans" cxnId="{927493E0-58AD-42E0-99E3-8F9D615117B8}">
      <dgm:prSet/>
      <dgm:spPr/>
      <dgm:t>
        <a:bodyPr/>
        <a:lstStyle/>
        <a:p>
          <a:pPr latinLnBrk="1"/>
          <a:endParaRPr lang="ko-KR" altLang="en-US"/>
        </a:p>
      </dgm:t>
    </dgm:pt>
    <dgm:pt modelId="{D792ADB7-FA13-4481-90E0-99F361E2800C}">
      <dgm:prSet/>
      <dgm:spPr/>
      <dgm:t>
        <a:bodyPr/>
        <a:lstStyle/>
        <a:p>
          <a:pPr latinLnBrk="1"/>
          <a:r>
            <a:rPr lang="ko-KR"/>
            <a:t>피해자의 브라우저가</a:t>
          </a:r>
          <a:r>
            <a:rPr lang="en-US"/>
            <a:t>, </a:t>
          </a:r>
          <a:r>
            <a:rPr lang="ko-KR"/>
            <a:t>해커가 원하는 </a:t>
          </a:r>
          <a:r>
            <a:rPr lang="en-US"/>
            <a:t>url</a:t>
          </a:r>
          <a:r>
            <a:rPr lang="ko-KR"/>
            <a:t>을 로딩하도록 한다</a:t>
          </a:r>
        </a:p>
      </dgm:t>
    </dgm:pt>
    <dgm:pt modelId="{6A2246B0-7ECA-4EDF-9697-281E4D3125BF}" type="parTrans" cxnId="{770BF6BA-BBF4-4C1A-BEF1-F1C479A6ABE7}">
      <dgm:prSet/>
      <dgm:spPr/>
      <dgm:t>
        <a:bodyPr/>
        <a:lstStyle/>
        <a:p>
          <a:pPr latinLnBrk="1"/>
          <a:endParaRPr lang="ko-KR" altLang="en-US"/>
        </a:p>
      </dgm:t>
    </dgm:pt>
    <dgm:pt modelId="{61B22B1B-F056-4267-AE8C-33E53472259A}" type="sibTrans" cxnId="{770BF6BA-BBF4-4C1A-BEF1-F1C479A6ABE7}">
      <dgm:prSet/>
      <dgm:spPr/>
      <dgm:t>
        <a:bodyPr/>
        <a:lstStyle/>
        <a:p>
          <a:pPr latinLnBrk="1"/>
          <a:endParaRPr lang="ko-KR" altLang="en-US"/>
        </a:p>
      </dgm:t>
    </dgm:pt>
    <dgm:pt modelId="{BA2DE335-CE2F-4EA3-A037-8AB88E1AB210}">
      <dgm:prSet/>
      <dgm:spPr/>
      <dgm:t>
        <a:bodyPr/>
        <a:lstStyle/>
        <a:p>
          <a:pPr latinLnBrk="1"/>
          <a:r>
            <a:rPr lang="ko-KR"/>
            <a:t>이미지 태그</a:t>
          </a:r>
          <a:r>
            <a:rPr lang="en-US"/>
            <a:t>, input </a:t>
          </a:r>
          <a:r>
            <a:rPr lang="ko-KR"/>
            <a:t>태그</a:t>
          </a:r>
          <a:r>
            <a:rPr lang="en-US"/>
            <a:t> </a:t>
          </a:r>
          <a:r>
            <a:rPr lang="ko-KR"/>
            <a:t>등등</a:t>
          </a:r>
        </a:p>
      </dgm:t>
    </dgm:pt>
    <dgm:pt modelId="{40D8F012-7446-4ED3-BFF6-D5552F9316CB}" type="parTrans" cxnId="{940AD961-A413-494F-9634-66020D4D4E7A}">
      <dgm:prSet/>
      <dgm:spPr/>
      <dgm:t>
        <a:bodyPr/>
        <a:lstStyle/>
        <a:p>
          <a:pPr latinLnBrk="1"/>
          <a:endParaRPr lang="ko-KR" altLang="en-US"/>
        </a:p>
      </dgm:t>
    </dgm:pt>
    <dgm:pt modelId="{CAD6FBC4-7CCD-4A48-8FFB-8C166E35EE4D}" type="sibTrans" cxnId="{940AD961-A413-494F-9634-66020D4D4E7A}">
      <dgm:prSet/>
      <dgm:spPr/>
      <dgm:t>
        <a:bodyPr/>
        <a:lstStyle/>
        <a:p>
          <a:pPr latinLnBrk="1"/>
          <a:endParaRPr lang="ko-KR" altLang="en-US"/>
        </a:p>
      </dgm:t>
    </dgm:pt>
    <dgm:pt modelId="{AFADCAEF-F9ED-4E99-99EE-2079CB78B8F1}" type="pres">
      <dgm:prSet presAssocID="{03CF4853-BC28-4DF5-B9C4-E498AACA833F}" presName="linear" presStyleCnt="0">
        <dgm:presLayoutVars>
          <dgm:animLvl val="lvl"/>
          <dgm:resizeHandles val="exact"/>
        </dgm:presLayoutVars>
      </dgm:prSet>
      <dgm:spPr/>
    </dgm:pt>
    <dgm:pt modelId="{C2C98ADF-5291-4311-9A4E-B575AAA3A6A1}" type="pres">
      <dgm:prSet presAssocID="{19DE63A4-F059-4E01-BFB2-F6789FA232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CC9628-9957-4514-8DD2-2568DC9DEDBE}" type="pres">
      <dgm:prSet presAssocID="{19DE63A4-F059-4E01-BFB2-F6789FA23217}" presName="childText" presStyleLbl="revTx" presStyleIdx="0" presStyleCnt="2">
        <dgm:presLayoutVars>
          <dgm:bulletEnabled val="1"/>
        </dgm:presLayoutVars>
      </dgm:prSet>
      <dgm:spPr/>
    </dgm:pt>
    <dgm:pt modelId="{B3982439-FE25-4121-85FB-DD78BD1989BA}" type="pres">
      <dgm:prSet presAssocID="{8EA92CC5-1C82-4CC9-9B39-A9EBDFD189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CC15FD-BE8D-4510-B54B-3FB0BB031FDE}" type="pres">
      <dgm:prSet presAssocID="{8EA92CC5-1C82-4CC9-9B39-A9EBDFD189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E59303-C800-446C-9B64-0B87D44DE7D1}" type="presOf" srcId="{BA2DE335-CE2F-4EA3-A037-8AB88E1AB210}" destId="{72CC15FD-BE8D-4510-B54B-3FB0BB031FDE}" srcOrd="0" destOrd="1" presId="urn:microsoft.com/office/officeart/2005/8/layout/vList2"/>
    <dgm:cxn modelId="{254A2A08-7142-422D-A74C-4271071DB531}" srcId="{03CF4853-BC28-4DF5-B9C4-E498AACA833F}" destId="{19DE63A4-F059-4E01-BFB2-F6789FA23217}" srcOrd="0" destOrd="0" parTransId="{3C6DE1A3-03EB-472F-80C9-727AD68D8D5E}" sibTransId="{2B423BE7-25C3-445C-9B17-441D11706354}"/>
    <dgm:cxn modelId="{E3A87411-C154-45BA-9345-46CCC15E889C}" type="presOf" srcId="{8EA92CC5-1C82-4CC9-9B39-A9EBDFD1892E}" destId="{B3982439-FE25-4121-85FB-DD78BD1989BA}" srcOrd="0" destOrd="0" presId="urn:microsoft.com/office/officeart/2005/8/layout/vList2"/>
    <dgm:cxn modelId="{F81D6D1D-705B-4275-9545-81556734E79B}" type="presOf" srcId="{D792ADB7-FA13-4481-90E0-99F361E2800C}" destId="{72CC15FD-BE8D-4510-B54B-3FB0BB031FDE}" srcOrd="0" destOrd="0" presId="urn:microsoft.com/office/officeart/2005/8/layout/vList2"/>
    <dgm:cxn modelId="{7E4E8E28-1062-455F-8E2C-64201060045D}" type="presOf" srcId="{03CF4853-BC28-4DF5-B9C4-E498AACA833F}" destId="{AFADCAEF-F9ED-4E99-99EE-2079CB78B8F1}" srcOrd="0" destOrd="0" presId="urn:microsoft.com/office/officeart/2005/8/layout/vList2"/>
    <dgm:cxn modelId="{940AD961-A413-494F-9634-66020D4D4E7A}" srcId="{8EA92CC5-1C82-4CC9-9B39-A9EBDFD1892E}" destId="{BA2DE335-CE2F-4EA3-A037-8AB88E1AB210}" srcOrd="1" destOrd="0" parTransId="{40D8F012-7446-4ED3-BFF6-D5552F9316CB}" sibTransId="{CAD6FBC4-7CCD-4A48-8FFB-8C166E35EE4D}"/>
    <dgm:cxn modelId="{54A3FD57-962A-43F1-A5E0-172406442DB7}" srcId="{19DE63A4-F059-4E01-BFB2-F6789FA23217}" destId="{CE1D1279-2478-4A44-A386-A49AD20FFB64}" srcOrd="1" destOrd="0" parTransId="{3C79AC75-86B3-4457-A13C-9F162140CDCE}" sibTransId="{042039AA-50F7-4612-A020-2AD27458B751}"/>
    <dgm:cxn modelId="{770BF6BA-BBF4-4C1A-BEF1-F1C479A6ABE7}" srcId="{8EA92CC5-1C82-4CC9-9B39-A9EBDFD1892E}" destId="{D792ADB7-FA13-4481-90E0-99F361E2800C}" srcOrd="0" destOrd="0" parTransId="{6A2246B0-7ECA-4EDF-9697-281E4D3125BF}" sibTransId="{61B22B1B-F056-4267-AE8C-33E53472259A}"/>
    <dgm:cxn modelId="{A5D007C7-5A42-46E4-95ED-A081E4AEE007}" srcId="{19DE63A4-F059-4E01-BFB2-F6789FA23217}" destId="{2CCDCE0C-9D91-4096-860C-925F421C07D3}" srcOrd="0" destOrd="0" parTransId="{4F0ADE3B-8024-4795-8127-473B2571D940}" sibTransId="{AFC8AD59-8F98-4066-93CD-C0723C9098C6}"/>
    <dgm:cxn modelId="{680E80CC-2623-43E9-80D9-695DDCE2AC73}" type="presOf" srcId="{CE1D1279-2478-4A44-A386-A49AD20FFB64}" destId="{ECCC9628-9957-4514-8DD2-2568DC9DEDBE}" srcOrd="0" destOrd="1" presId="urn:microsoft.com/office/officeart/2005/8/layout/vList2"/>
    <dgm:cxn modelId="{75BC0BD7-F0C3-4F1F-852C-D49748B98C05}" type="presOf" srcId="{2CCDCE0C-9D91-4096-860C-925F421C07D3}" destId="{ECCC9628-9957-4514-8DD2-2568DC9DEDBE}" srcOrd="0" destOrd="0" presId="urn:microsoft.com/office/officeart/2005/8/layout/vList2"/>
    <dgm:cxn modelId="{82CB7DD8-5B46-4CB2-B70B-7E371F48A00D}" type="presOf" srcId="{19DE63A4-F059-4E01-BFB2-F6789FA23217}" destId="{C2C98ADF-5291-4311-9A4E-B575AAA3A6A1}" srcOrd="0" destOrd="0" presId="urn:microsoft.com/office/officeart/2005/8/layout/vList2"/>
    <dgm:cxn modelId="{927493E0-58AD-42E0-99E3-8F9D615117B8}" srcId="{03CF4853-BC28-4DF5-B9C4-E498AACA833F}" destId="{8EA92CC5-1C82-4CC9-9B39-A9EBDFD1892E}" srcOrd="1" destOrd="0" parTransId="{82E6F431-08B3-49B3-A94E-31EA2BA767C8}" sibTransId="{888B0C5D-A03D-4F03-9716-4C265BF58B3D}"/>
    <dgm:cxn modelId="{66FF99DA-1802-4FDB-A01F-A0E3B777E7B7}" type="presParOf" srcId="{AFADCAEF-F9ED-4E99-99EE-2079CB78B8F1}" destId="{C2C98ADF-5291-4311-9A4E-B575AAA3A6A1}" srcOrd="0" destOrd="0" presId="urn:microsoft.com/office/officeart/2005/8/layout/vList2"/>
    <dgm:cxn modelId="{2CD0B154-39F0-4B64-A39B-CF02602029F8}" type="presParOf" srcId="{AFADCAEF-F9ED-4E99-99EE-2079CB78B8F1}" destId="{ECCC9628-9957-4514-8DD2-2568DC9DEDBE}" srcOrd="1" destOrd="0" presId="urn:microsoft.com/office/officeart/2005/8/layout/vList2"/>
    <dgm:cxn modelId="{AC750299-0924-4AF8-9E4D-B2355F68D5E4}" type="presParOf" srcId="{AFADCAEF-F9ED-4E99-99EE-2079CB78B8F1}" destId="{B3982439-FE25-4121-85FB-DD78BD1989BA}" srcOrd="2" destOrd="0" presId="urn:microsoft.com/office/officeart/2005/8/layout/vList2"/>
    <dgm:cxn modelId="{4D3E4185-AC1D-436F-9C47-AF926B86F650}" type="presParOf" srcId="{AFADCAEF-F9ED-4E99-99EE-2079CB78B8F1}" destId="{72CC15FD-BE8D-4510-B54B-3FB0BB031F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6FD43F-98C0-4E8F-A13F-D7CAA5F325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909EAC7-E0F6-4B15-8EA5-D18A14B22EF3}">
      <dgm:prSet/>
      <dgm:spPr/>
      <dgm:t>
        <a:bodyPr/>
        <a:lstStyle/>
        <a:p>
          <a:pPr latinLnBrk="1"/>
          <a:r>
            <a:rPr lang="ko-KR"/>
            <a:t>의뢰</a:t>
          </a:r>
          <a:endParaRPr lang="ko-KR"/>
        </a:p>
      </dgm:t>
    </dgm:pt>
    <dgm:pt modelId="{99E73879-9E31-4A8B-8EE4-C62FE3993C1B}" type="parTrans" cxnId="{133206CF-EDE3-4D81-8661-9B1BFA6D21CA}">
      <dgm:prSet/>
      <dgm:spPr/>
      <dgm:t>
        <a:bodyPr/>
        <a:lstStyle/>
        <a:p>
          <a:pPr latinLnBrk="1"/>
          <a:endParaRPr lang="ko-KR" altLang="en-US"/>
        </a:p>
      </dgm:t>
    </dgm:pt>
    <dgm:pt modelId="{FCCF2214-5DB8-45A5-9AD9-11C64A106C27}" type="sibTrans" cxnId="{133206CF-EDE3-4D81-8661-9B1BFA6D21CA}">
      <dgm:prSet/>
      <dgm:spPr/>
      <dgm:t>
        <a:bodyPr/>
        <a:lstStyle/>
        <a:p>
          <a:pPr latinLnBrk="1"/>
          <a:endParaRPr lang="ko-KR" altLang="en-US"/>
        </a:p>
      </dgm:t>
    </dgm:pt>
    <dgm:pt modelId="{047DC02A-7995-4A39-A7E4-EBE84BFF6228}">
      <dgm:prSet/>
      <dgm:spPr/>
      <dgm:t>
        <a:bodyPr/>
        <a:lstStyle/>
        <a:p>
          <a:pPr latinLnBrk="1"/>
          <a:r>
            <a:rPr lang="ko-KR" dirty="0"/>
            <a:t>사전 보고서 </a:t>
          </a:r>
          <a:br>
            <a:rPr lang="en-US" altLang="ko-KR" dirty="0"/>
          </a:br>
          <a:r>
            <a:rPr lang="ko-KR" dirty="0"/>
            <a:t>작성</a:t>
          </a:r>
        </a:p>
      </dgm:t>
    </dgm:pt>
    <dgm:pt modelId="{9CF6D9E2-82D7-447B-B237-4E27ED8F0592}" type="parTrans" cxnId="{645628AC-AD08-4BF7-AF4D-B17037460C1D}">
      <dgm:prSet/>
      <dgm:spPr/>
      <dgm:t>
        <a:bodyPr/>
        <a:lstStyle/>
        <a:p>
          <a:pPr latinLnBrk="1"/>
          <a:endParaRPr lang="ko-KR" altLang="en-US"/>
        </a:p>
      </dgm:t>
    </dgm:pt>
    <dgm:pt modelId="{D0D1EBEE-6BA4-49FD-8E19-FD06800850C7}" type="sibTrans" cxnId="{645628AC-AD08-4BF7-AF4D-B17037460C1D}">
      <dgm:prSet/>
      <dgm:spPr/>
      <dgm:t>
        <a:bodyPr/>
        <a:lstStyle/>
        <a:p>
          <a:pPr latinLnBrk="1"/>
          <a:endParaRPr lang="ko-KR" altLang="en-US"/>
        </a:p>
      </dgm:t>
    </dgm:pt>
    <dgm:pt modelId="{98257FBE-526A-4CD8-87D0-996088D10877}">
      <dgm:prSet/>
      <dgm:spPr/>
      <dgm:t>
        <a:bodyPr/>
        <a:lstStyle/>
        <a:p>
          <a:pPr latinLnBrk="1"/>
          <a:r>
            <a:rPr lang="ko-KR" dirty="0"/>
            <a:t>사이트 점검</a:t>
          </a:r>
        </a:p>
      </dgm:t>
    </dgm:pt>
    <dgm:pt modelId="{C047A7E7-D6FF-4BE6-B347-98F97A25617B}" type="parTrans" cxnId="{8273F5C9-8411-46E9-ADCA-AA77DABC780E}">
      <dgm:prSet/>
      <dgm:spPr/>
      <dgm:t>
        <a:bodyPr/>
        <a:lstStyle/>
        <a:p>
          <a:pPr latinLnBrk="1"/>
          <a:endParaRPr lang="ko-KR" altLang="en-US"/>
        </a:p>
      </dgm:t>
    </dgm:pt>
    <dgm:pt modelId="{A32364A0-E124-4A03-BF4C-D04F332F56E6}" type="sibTrans" cxnId="{8273F5C9-8411-46E9-ADCA-AA77DABC780E}">
      <dgm:prSet/>
      <dgm:spPr/>
      <dgm:t>
        <a:bodyPr/>
        <a:lstStyle/>
        <a:p>
          <a:pPr latinLnBrk="1"/>
          <a:endParaRPr lang="ko-KR" altLang="en-US"/>
        </a:p>
      </dgm:t>
    </dgm:pt>
    <dgm:pt modelId="{6181002A-E718-4936-99F2-56A4C0D0F7FE}">
      <dgm:prSet/>
      <dgm:spPr/>
      <dgm:t>
        <a:bodyPr/>
        <a:lstStyle/>
        <a:p>
          <a:pPr latinLnBrk="1"/>
          <a:r>
            <a:rPr lang="ko-KR" dirty="0"/>
            <a:t>점검 후 </a:t>
          </a:r>
          <a:br>
            <a:rPr lang="en-US" altLang="ko-KR" dirty="0"/>
          </a:br>
          <a:r>
            <a:rPr lang="ko-KR" dirty="0"/>
            <a:t>보고서 작성</a:t>
          </a:r>
        </a:p>
      </dgm:t>
    </dgm:pt>
    <dgm:pt modelId="{62337AFF-3E58-4879-915A-14855FCAE42C}" type="parTrans" cxnId="{AE612053-B55E-4E70-BC0D-579FE66BCA57}">
      <dgm:prSet/>
      <dgm:spPr/>
      <dgm:t>
        <a:bodyPr/>
        <a:lstStyle/>
        <a:p>
          <a:pPr latinLnBrk="1"/>
          <a:endParaRPr lang="ko-KR" altLang="en-US"/>
        </a:p>
      </dgm:t>
    </dgm:pt>
    <dgm:pt modelId="{DB95A7E1-F002-4297-95A3-862B11E2C91E}" type="sibTrans" cxnId="{AE612053-B55E-4E70-BC0D-579FE66BCA57}">
      <dgm:prSet/>
      <dgm:spPr/>
      <dgm:t>
        <a:bodyPr/>
        <a:lstStyle/>
        <a:p>
          <a:pPr latinLnBrk="1"/>
          <a:endParaRPr lang="ko-KR" altLang="en-US"/>
        </a:p>
      </dgm:t>
    </dgm:pt>
    <dgm:pt modelId="{EC91A873-ED0F-46FF-8A98-A323B385F77D}" type="pres">
      <dgm:prSet presAssocID="{016FD43F-98C0-4E8F-A13F-D7CAA5F32581}" presName="CompostProcess" presStyleCnt="0">
        <dgm:presLayoutVars>
          <dgm:dir/>
          <dgm:resizeHandles val="exact"/>
        </dgm:presLayoutVars>
      </dgm:prSet>
      <dgm:spPr/>
    </dgm:pt>
    <dgm:pt modelId="{75F7EFE9-20D9-4B5B-B9BB-3DB4D991ED9C}" type="pres">
      <dgm:prSet presAssocID="{016FD43F-98C0-4E8F-A13F-D7CAA5F32581}" presName="arrow" presStyleLbl="bgShp" presStyleIdx="0" presStyleCnt="1"/>
      <dgm:spPr/>
    </dgm:pt>
    <dgm:pt modelId="{763DBC3E-DB1E-4983-8AF9-7B2C630C75D7}" type="pres">
      <dgm:prSet presAssocID="{016FD43F-98C0-4E8F-A13F-D7CAA5F32581}" presName="linearProcess" presStyleCnt="0"/>
      <dgm:spPr/>
    </dgm:pt>
    <dgm:pt modelId="{87564495-BA20-476E-A729-C7333EF2D1F7}" type="pres">
      <dgm:prSet presAssocID="{F909EAC7-E0F6-4B15-8EA5-D18A14B22EF3}" presName="textNode" presStyleLbl="node1" presStyleIdx="0" presStyleCnt="4">
        <dgm:presLayoutVars>
          <dgm:bulletEnabled val="1"/>
        </dgm:presLayoutVars>
      </dgm:prSet>
      <dgm:spPr/>
    </dgm:pt>
    <dgm:pt modelId="{C92B2986-0273-4993-A1D4-F72BD0E5E605}" type="pres">
      <dgm:prSet presAssocID="{FCCF2214-5DB8-45A5-9AD9-11C64A106C27}" presName="sibTrans" presStyleCnt="0"/>
      <dgm:spPr/>
    </dgm:pt>
    <dgm:pt modelId="{05936357-F874-44C9-88EC-5256082EFC05}" type="pres">
      <dgm:prSet presAssocID="{047DC02A-7995-4A39-A7E4-EBE84BFF6228}" presName="textNode" presStyleLbl="node1" presStyleIdx="1" presStyleCnt="4">
        <dgm:presLayoutVars>
          <dgm:bulletEnabled val="1"/>
        </dgm:presLayoutVars>
      </dgm:prSet>
      <dgm:spPr/>
    </dgm:pt>
    <dgm:pt modelId="{A0E777CE-5CA7-4974-A6B1-C37AB833767A}" type="pres">
      <dgm:prSet presAssocID="{D0D1EBEE-6BA4-49FD-8E19-FD06800850C7}" presName="sibTrans" presStyleCnt="0"/>
      <dgm:spPr/>
    </dgm:pt>
    <dgm:pt modelId="{4054431A-92FB-4290-8653-B159B36EC23C}" type="pres">
      <dgm:prSet presAssocID="{98257FBE-526A-4CD8-87D0-996088D10877}" presName="textNode" presStyleLbl="node1" presStyleIdx="2" presStyleCnt="4">
        <dgm:presLayoutVars>
          <dgm:bulletEnabled val="1"/>
        </dgm:presLayoutVars>
      </dgm:prSet>
      <dgm:spPr/>
    </dgm:pt>
    <dgm:pt modelId="{2F913440-AE15-4C82-A307-F28A370319A5}" type="pres">
      <dgm:prSet presAssocID="{A32364A0-E124-4A03-BF4C-D04F332F56E6}" presName="sibTrans" presStyleCnt="0"/>
      <dgm:spPr/>
    </dgm:pt>
    <dgm:pt modelId="{A5DAD3BC-6C1E-48B1-B9F7-7E7E2804398B}" type="pres">
      <dgm:prSet presAssocID="{6181002A-E718-4936-99F2-56A4C0D0F7F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59FAC2A-9709-4FAB-879E-837218A1D57B}" type="presOf" srcId="{6181002A-E718-4936-99F2-56A4C0D0F7FE}" destId="{A5DAD3BC-6C1E-48B1-B9F7-7E7E2804398B}" srcOrd="0" destOrd="0" presId="urn:microsoft.com/office/officeart/2005/8/layout/hProcess9"/>
    <dgm:cxn modelId="{7C42C537-5A37-4292-8F56-D87CF49CCBB0}" type="presOf" srcId="{047DC02A-7995-4A39-A7E4-EBE84BFF6228}" destId="{05936357-F874-44C9-88EC-5256082EFC05}" srcOrd="0" destOrd="0" presId="urn:microsoft.com/office/officeart/2005/8/layout/hProcess9"/>
    <dgm:cxn modelId="{357FA55E-9A36-41F6-ACD0-8DBD433E2D23}" type="presOf" srcId="{016FD43F-98C0-4E8F-A13F-D7CAA5F32581}" destId="{EC91A873-ED0F-46FF-8A98-A323B385F77D}" srcOrd="0" destOrd="0" presId="urn:microsoft.com/office/officeart/2005/8/layout/hProcess9"/>
    <dgm:cxn modelId="{AE612053-B55E-4E70-BC0D-579FE66BCA57}" srcId="{016FD43F-98C0-4E8F-A13F-D7CAA5F32581}" destId="{6181002A-E718-4936-99F2-56A4C0D0F7FE}" srcOrd="3" destOrd="0" parTransId="{62337AFF-3E58-4879-915A-14855FCAE42C}" sibTransId="{DB95A7E1-F002-4297-95A3-862B11E2C91E}"/>
    <dgm:cxn modelId="{13ED9289-9844-4C38-8DF3-24D7067E07C4}" type="presOf" srcId="{F909EAC7-E0F6-4B15-8EA5-D18A14B22EF3}" destId="{87564495-BA20-476E-A729-C7333EF2D1F7}" srcOrd="0" destOrd="0" presId="urn:microsoft.com/office/officeart/2005/8/layout/hProcess9"/>
    <dgm:cxn modelId="{645628AC-AD08-4BF7-AF4D-B17037460C1D}" srcId="{016FD43F-98C0-4E8F-A13F-D7CAA5F32581}" destId="{047DC02A-7995-4A39-A7E4-EBE84BFF6228}" srcOrd="1" destOrd="0" parTransId="{9CF6D9E2-82D7-447B-B237-4E27ED8F0592}" sibTransId="{D0D1EBEE-6BA4-49FD-8E19-FD06800850C7}"/>
    <dgm:cxn modelId="{8273F5C9-8411-46E9-ADCA-AA77DABC780E}" srcId="{016FD43F-98C0-4E8F-A13F-D7CAA5F32581}" destId="{98257FBE-526A-4CD8-87D0-996088D10877}" srcOrd="2" destOrd="0" parTransId="{C047A7E7-D6FF-4BE6-B347-98F97A25617B}" sibTransId="{A32364A0-E124-4A03-BF4C-D04F332F56E6}"/>
    <dgm:cxn modelId="{133206CF-EDE3-4D81-8661-9B1BFA6D21CA}" srcId="{016FD43F-98C0-4E8F-A13F-D7CAA5F32581}" destId="{F909EAC7-E0F6-4B15-8EA5-D18A14B22EF3}" srcOrd="0" destOrd="0" parTransId="{99E73879-9E31-4A8B-8EE4-C62FE3993C1B}" sibTransId="{FCCF2214-5DB8-45A5-9AD9-11C64A106C27}"/>
    <dgm:cxn modelId="{2FEA8FF4-EB62-41A9-BADC-E6D9A587268D}" type="presOf" srcId="{98257FBE-526A-4CD8-87D0-996088D10877}" destId="{4054431A-92FB-4290-8653-B159B36EC23C}" srcOrd="0" destOrd="0" presId="urn:microsoft.com/office/officeart/2005/8/layout/hProcess9"/>
    <dgm:cxn modelId="{27CAFF4E-4000-441C-9950-2A8AA1F82EA7}" type="presParOf" srcId="{EC91A873-ED0F-46FF-8A98-A323B385F77D}" destId="{75F7EFE9-20D9-4B5B-B9BB-3DB4D991ED9C}" srcOrd="0" destOrd="0" presId="urn:microsoft.com/office/officeart/2005/8/layout/hProcess9"/>
    <dgm:cxn modelId="{54168A27-1373-42BF-B2F9-36463B92755C}" type="presParOf" srcId="{EC91A873-ED0F-46FF-8A98-A323B385F77D}" destId="{763DBC3E-DB1E-4983-8AF9-7B2C630C75D7}" srcOrd="1" destOrd="0" presId="urn:microsoft.com/office/officeart/2005/8/layout/hProcess9"/>
    <dgm:cxn modelId="{2AF3A02B-2D55-414D-A19D-C6ABD2BDF599}" type="presParOf" srcId="{763DBC3E-DB1E-4983-8AF9-7B2C630C75D7}" destId="{87564495-BA20-476E-A729-C7333EF2D1F7}" srcOrd="0" destOrd="0" presId="urn:microsoft.com/office/officeart/2005/8/layout/hProcess9"/>
    <dgm:cxn modelId="{9D099081-BB0F-44DA-B0C3-87EC960F964B}" type="presParOf" srcId="{763DBC3E-DB1E-4983-8AF9-7B2C630C75D7}" destId="{C92B2986-0273-4993-A1D4-F72BD0E5E605}" srcOrd="1" destOrd="0" presId="urn:microsoft.com/office/officeart/2005/8/layout/hProcess9"/>
    <dgm:cxn modelId="{512064A8-6F9D-493B-8C75-C3B8729EB281}" type="presParOf" srcId="{763DBC3E-DB1E-4983-8AF9-7B2C630C75D7}" destId="{05936357-F874-44C9-88EC-5256082EFC05}" srcOrd="2" destOrd="0" presId="urn:microsoft.com/office/officeart/2005/8/layout/hProcess9"/>
    <dgm:cxn modelId="{195D5218-1BAE-421D-9E1D-FB9535ECD582}" type="presParOf" srcId="{763DBC3E-DB1E-4983-8AF9-7B2C630C75D7}" destId="{A0E777CE-5CA7-4974-A6B1-C37AB833767A}" srcOrd="3" destOrd="0" presId="urn:microsoft.com/office/officeart/2005/8/layout/hProcess9"/>
    <dgm:cxn modelId="{FBAE89CE-C88B-4778-8962-2C40FFB62E67}" type="presParOf" srcId="{763DBC3E-DB1E-4983-8AF9-7B2C630C75D7}" destId="{4054431A-92FB-4290-8653-B159B36EC23C}" srcOrd="4" destOrd="0" presId="urn:microsoft.com/office/officeart/2005/8/layout/hProcess9"/>
    <dgm:cxn modelId="{B7A08A4C-B677-47E1-83C8-2A1D5C88A385}" type="presParOf" srcId="{763DBC3E-DB1E-4983-8AF9-7B2C630C75D7}" destId="{2F913440-AE15-4C82-A307-F28A370319A5}" srcOrd="5" destOrd="0" presId="urn:microsoft.com/office/officeart/2005/8/layout/hProcess9"/>
    <dgm:cxn modelId="{1E427D24-3D6F-47FC-BD22-8C1213FFCF07}" type="presParOf" srcId="{763DBC3E-DB1E-4983-8AF9-7B2C630C75D7}" destId="{A5DAD3BC-6C1E-48B1-B9F7-7E7E2804398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29CFB-7473-455F-B7A3-CA0F983B668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921311-B6E9-4663-A993-A8BF2BD9B867}">
      <dgm:prSet/>
      <dgm:spPr/>
      <dgm:t>
        <a:bodyPr/>
        <a:lstStyle/>
        <a:p>
          <a:pPr latinLnBrk="1"/>
          <a:r>
            <a:rPr lang="ko-KR"/>
            <a:t>정보 수집</a:t>
          </a:r>
        </a:p>
      </dgm:t>
    </dgm:pt>
    <dgm:pt modelId="{F59AC1E6-70CF-4DFE-9273-A31E909FC8C1}" type="parTrans" cxnId="{4A925B68-5229-4122-A526-A9221A9CD65B}">
      <dgm:prSet/>
      <dgm:spPr/>
      <dgm:t>
        <a:bodyPr/>
        <a:lstStyle/>
        <a:p>
          <a:pPr latinLnBrk="1"/>
          <a:endParaRPr lang="ko-KR" altLang="en-US"/>
        </a:p>
      </dgm:t>
    </dgm:pt>
    <dgm:pt modelId="{82298EF7-6DFA-4D9C-B1C0-AB5156A2619F}" type="sibTrans" cxnId="{4A925B68-5229-4122-A526-A9221A9CD65B}">
      <dgm:prSet/>
      <dgm:spPr/>
      <dgm:t>
        <a:bodyPr/>
        <a:lstStyle/>
        <a:p>
          <a:pPr latinLnBrk="1"/>
          <a:endParaRPr lang="ko-KR" altLang="en-US"/>
        </a:p>
      </dgm:t>
    </dgm:pt>
    <dgm:pt modelId="{A023F8C0-4609-4699-8F44-487EBE767EDD}">
      <dgm:prSet/>
      <dgm:spPr/>
      <dgm:t>
        <a:bodyPr/>
        <a:lstStyle/>
        <a:p>
          <a:pPr latinLnBrk="1"/>
          <a:r>
            <a:rPr lang="ko-KR"/>
            <a:t>취약점 탐색</a:t>
          </a:r>
        </a:p>
      </dgm:t>
    </dgm:pt>
    <dgm:pt modelId="{F776A1E7-E44B-463C-B65F-C76279A3C641}" type="parTrans" cxnId="{146380EA-F275-41B2-A244-52C60F00E2A7}">
      <dgm:prSet/>
      <dgm:spPr/>
      <dgm:t>
        <a:bodyPr/>
        <a:lstStyle/>
        <a:p>
          <a:pPr latinLnBrk="1"/>
          <a:endParaRPr lang="ko-KR" altLang="en-US"/>
        </a:p>
      </dgm:t>
    </dgm:pt>
    <dgm:pt modelId="{04B078D5-5C38-4CFC-AE8B-4A823E80CEE4}" type="sibTrans" cxnId="{146380EA-F275-41B2-A244-52C60F00E2A7}">
      <dgm:prSet/>
      <dgm:spPr/>
      <dgm:t>
        <a:bodyPr/>
        <a:lstStyle/>
        <a:p>
          <a:pPr latinLnBrk="1"/>
          <a:endParaRPr lang="ko-KR" altLang="en-US"/>
        </a:p>
      </dgm:t>
    </dgm:pt>
    <dgm:pt modelId="{EF5BDE25-7802-493C-BDE2-26E4E99CCAE3}">
      <dgm:prSet/>
      <dgm:spPr/>
      <dgm:t>
        <a:bodyPr/>
        <a:lstStyle/>
        <a:p>
          <a:pPr latinLnBrk="1"/>
          <a:r>
            <a:rPr lang="ko-KR" dirty="0"/>
            <a:t>공격</a:t>
          </a:r>
        </a:p>
      </dgm:t>
    </dgm:pt>
    <dgm:pt modelId="{8C4F2C7A-A39A-4A30-B904-8715C932D52F}" type="parTrans" cxnId="{A6CF510B-C00B-4BDE-8D49-F67950623A86}">
      <dgm:prSet/>
      <dgm:spPr/>
      <dgm:t>
        <a:bodyPr/>
        <a:lstStyle/>
        <a:p>
          <a:pPr latinLnBrk="1"/>
          <a:endParaRPr lang="ko-KR" altLang="en-US"/>
        </a:p>
      </dgm:t>
    </dgm:pt>
    <dgm:pt modelId="{74E8B727-4236-42CD-BEC4-3B188B1CF9A5}" type="sibTrans" cxnId="{A6CF510B-C00B-4BDE-8D49-F67950623A86}">
      <dgm:prSet/>
      <dgm:spPr/>
      <dgm:t>
        <a:bodyPr/>
        <a:lstStyle/>
        <a:p>
          <a:pPr latinLnBrk="1"/>
          <a:endParaRPr lang="ko-KR" altLang="en-US"/>
        </a:p>
      </dgm:t>
    </dgm:pt>
    <dgm:pt modelId="{B5C53696-7EF9-4536-A28D-8A26171B9C57}">
      <dgm:prSet/>
      <dgm:spPr/>
      <dgm:t>
        <a:bodyPr/>
        <a:lstStyle/>
        <a:p>
          <a:pPr latinLnBrk="1"/>
          <a:r>
            <a:rPr lang="ko-KR" dirty="0"/>
            <a:t>알아낸 정보 </a:t>
          </a:r>
          <a:br>
            <a:rPr lang="en-US" altLang="ko-KR" dirty="0"/>
          </a:br>
          <a:r>
            <a:rPr lang="ko-KR" dirty="0"/>
            <a:t>정리</a:t>
          </a:r>
        </a:p>
      </dgm:t>
    </dgm:pt>
    <dgm:pt modelId="{8C3A75AB-12AF-43DD-BEC4-B0B8BB0AE9E0}" type="parTrans" cxnId="{D033B701-3FD0-428E-AE9C-988114A4169C}">
      <dgm:prSet/>
      <dgm:spPr/>
      <dgm:t>
        <a:bodyPr/>
        <a:lstStyle/>
        <a:p>
          <a:pPr latinLnBrk="1"/>
          <a:endParaRPr lang="ko-KR" altLang="en-US"/>
        </a:p>
      </dgm:t>
    </dgm:pt>
    <dgm:pt modelId="{8D25EAA9-1D37-4303-BDCD-4F6873BA43EC}" type="sibTrans" cxnId="{D033B701-3FD0-428E-AE9C-988114A4169C}">
      <dgm:prSet/>
      <dgm:spPr/>
      <dgm:t>
        <a:bodyPr/>
        <a:lstStyle/>
        <a:p>
          <a:pPr latinLnBrk="1"/>
          <a:endParaRPr lang="ko-KR" altLang="en-US"/>
        </a:p>
      </dgm:t>
    </dgm:pt>
    <dgm:pt modelId="{B5B579BE-6576-43FB-AC07-085C6A3B01CA}" type="pres">
      <dgm:prSet presAssocID="{36329CFB-7473-455F-B7A3-CA0F983B668A}" presName="Name0" presStyleCnt="0">
        <dgm:presLayoutVars>
          <dgm:dir/>
          <dgm:resizeHandles val="exact"/>
        </dgm:presLayoutVars>
      </dgm:prSet>
      <dgm:spPr/>
    </dgm:pt>
    <dgm:pt modelId="{78F77BEE-44A6-42BB-9C14-4E9601131020}" type="pres">
      <dgm:prSet presAssocID="{36329CFB-7473-455F-B7A3-CA0F983B668A}" presName="cycle" presStyleCnt="0"/>
      <dgm:spPr/>
    </dgm:pt>
    <dgm:pt modelId="{A869258E-C91E-4356-A39B-15EEBE04F432}" type="pres">
      <dgm:prSet presAssocID="{36921311-B6E9-4663-A993-A8BF2BD9B867}" presName="nodeFirstNode" presStyleLbl="node1" presStyleIdx="0" presStyleCnt="4">
        <dgm:presLayoutVars>
          <dgm:bulletEnabled val="1"/>
        </dgm:presLayoutVars>
      </dgm:prSet>
      <dgm:spPr/>
    </dgm:pt>
    <dgm:pt modelId="{6C540C55-61D5-4503-B273-11253CD61203}" type="pres">
      <dgm:prSet presAssocID="{82298EF7-6DFA-4D9C-B1C0-AB5156A2619F}" presName="sibTransFirstNode" presStyleLbl="bgShp" presStyleIdx="0" presStyleCnt="1"/>
      <dgm:spPr/>
    </dgm:pt>
    <dgm:pt modelId="{356D702D-ABD7-4B1C-AE7C-0E5D8C6F61A7}" type="pres">
      <dgm:prSet presAssocID="{A023F8C0-4609-4699-8F44-487EBE767EDD}" presName="nodeFollowingNodes" presStyleLbl="node1" presStyleIdx="1" presStyleCnt="4">
        <dgm:presLayoutVars>
          <dgm:bulletEnabled val="1"/>
        </dgm:presLayoutVars>
      </dgm:prSet>
      <dgm:spPr/>
    </dgm:pt>
    <dgm:pt modelId="{09BCC74B-8273-4D4F-A3BE-51E0C3B71C86}" type="pres">
      <dgm:prSet presAssocID="{EF5BDE25-7802-493C-BDE2-26E4E99CCAE3}" presName="nodeFollowingNodes" presStyleLbl="node1" presStyleIdx="2" presStyleCnt="4">
        <dgm:presLayoutVars>
          <dgm:bulletEnabled val="1"/>
        </dgm:presLayoutVars>
      </dgm:prSet>
      <dgm:spPr/>
    </dgm:pt>
    <dgm:pt modelId="{8BC21973-7B5C-472A-AFC8-8DE06BCC7300}" type="pres">
      <dgm:prSet presAssocID="{B5C53696-7EF9-4536-A28D-8A26171B9C57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D033B701-3FD0-428E-AE9C-988114A4169C}" srcId="{36329CFB-7473-455F-B7A3-CA0F983B668A}" destId="{B5C53696-7EF9-4536-A28D-8A26171B9C57}" srcOrd="3" destOrd="0" parTransId="{8C3A75AB-12AF-43DD-BEC4-B0B8BB0AE9E0}" sibTransId="{8D25EAA9-1D37-4303-BDCD-4F6873BA43EC}"/>
    <dgm:cxn modelId="{A6CF510B-C00B-4BDE-8D49-F67950623A86}" srcId="{36329CFB-7473-455F-B7A3-CA0F983B668A}" destId="{EF5BDE25-7802-493C-BDE2-26E4E99CCAE3}" srcOrd="2" destOrd="0" parTransId="{8C4F2C7A-A39A-4A30-B904-8715C932D52F}" sibTransId="{74E8B727-4236-42CD-BEC4-3B188B1CF9A5}"/>
    <dgm:cxn modelId="{89048B23-8D09-424A-8E1A-4EA64A49D2E3}" type="presOf" srcId="{36329CFB-7473-455F-B7A3-CA0F983B668A}" destId="{B5B579BE-6576-43FB-AC07-085C6A3B01CA}" srcOrd="0" destOrd="0" presId="urn:microsoft.com/office/officeart/2005/8/layout/cycle3"/>
    <dgm:cxn modelId="{B9170931-D28C-4851-85EA-6E8909F2031D}" type="presOf" srcId="{B5C53696-7EF9-4536-A28D-8A26171B9C57}" destId="{8BC21973-7B5C-472A-AFC8-8DE06BCC7300}" srcOrd="0" destOrd="0" presId="urn:microsoft.com/office/officeart/2005/8/layout/cycle3"/>
    <dgm:cxn modelId="{4A925B68-5229-4122-A526-A9221A9CD65B}" srcId="{36329CFB-7473-455F-B7A3-CA0F983B668A}" destId="{36921311-B6E9-4663-A993-A8BF2BD9B867}" srcOrd="0" destOrd="0" parTransId="{F59AC1E6-70CF-4DFE-9273-A31E909FC8C1}" sibTransId="{82298EF7-6DFA-4D9C-B1C0-AB5156A2619F}"/>
    <dgm:cxn modelId="{99A569BA-E1B4-4917-85AF-2DCF5CB0D70E}" type="presOf" srcId="{82298EF7-6DFA-4D9C-B1C0-AB5156A2619F}" destId="{6C540C55-61D5-4503-B273-11253CD61203}" srcOrd="0" destOrd="0" presId="urn:microsoft.com/office/officeart/2005/8/layout/cycle3"/>
    <dgm:cxn modelId="{D6DA00DA-8C0C-44BD-A8C0-01EAC9A0869D}" type="presOf" srcId="{EF5BDE25-7802-493C-BDE2-26E4E99CCAE3}" destId="{09BCC74B-8273-4D4F-A3BE-51E0C3B71C86}" srcOrd="0" destOrd="0" presId="urn:microsoft.com/office/officeart/2005/8/layout/cycle3"/>
    <dgm:cxn modelId="{98327CDD-32C1-4674-882A-456B7C5F1586}" type="presOf" srcId="{A023F8C0-4609-4699-8F44-487EBE767EDD}" destId="{356D702D-ABD7-4B1C-AE7C-0E5D8C6F61A7}" srcOrd="0" destOrd="0" presId="urn:microsoft.com/office/officeart/2005/8/layout/cycle3"/>
    <dgm:cxn modelId="{607DB8DE-4599-480D-AFDE-9EBD60524CB6}" type="presOf" srcId="{36921311-B6E9-4663-A993-A8BF2BD9B867}" destId="{A869258E-C91E-4356-A39B-15EEBE04F432}" srcOrd="0" destOrd="0" presId="urn:microsoft.com/office/officeart/2005/8/layout/cycle3"/>
    <dgm:cxn modelId="{146380EA-F275-41B2-A244-52C60F00E2A7}" srcId="{36329CFB-7473-455F-B7A3-CA0F983B668A}" destId="{A023F8C0-4609-4699-8F44-487EBE767EDD}" srcOrd="1" destOrd="0" parTransId="{F776A1E7-E44B-463C-B65F-C76279A3C641}" sibTransId="{04B078D5-5C38-4CFC-AE8B-4A823E80CEE4}"/>
    <dgm:cxn modelId="{CF7F42FC-D08C-4C8D-8B26-8E2E60248B90}" type="presParOf" srcId="{B5B579BE-6576-43FB-AC07-085C6A3B01CA}" destId="{78F77BEE-44A6-42BB-9C14-4E9601131020}" srcOrd="0" destOrd="0" presId="urn:microsoft.com/office/officeart/2005/8/layout/cycle3"/>
    <dgm:cxn modelId="{0DEB3740-6BAB-4E36-9C2A-43628750DE1F}" type="presParOf" srcId="{78F77BEE-44A6-42BB-9C14-4E9601131020}" destId="{A869258E-C91E-4356-A39B-15EEBE04F432}" srcOrd="0" destOrd="0" presId="urn:microsoft.com/office/officeart/2005/8/layout/cycle3"/>
    <dgm:cxn modelId="{6DBCE0D6-B039-4ABF-A671-C77A8FF2ACFB}" type="presParOf" srcId="{78F77BEE-44A6-42BB-9C14-4E9601131020}" destId="{6C540C55-61D5-4503-B273-11253CD61203}" srcOrd="1" destOrd="0" presId="urn:microsoft.com/office/officeart/2005/8/layout/cycle3"/>
    <dgm:cxn modelId="{A6543A3D-A368-4582-8FF9-4102DBE13375}" type="presParOf" srcId="{78F77BEE-44A6-42BB-9C14-4E9601131020}" destId="{356D702D-ABD7-4B1C-AE7C-0E5D8C6F61A7}" srcOrd="2" destOrd="0" presId="urn:microsoft.com/office/officeart/2005/8/layout/cycle3"/>
    <dgm:cxn modelId="{5C44EC9D-3CD1-4D50-811A-B4ECD6FA2483}" type="presParOf" srcId="{78F77BEE-44A6-42BB-9C14-4E9601131020}" destId="{09BCC74B-8273-4D4F-A3BE-51E0C3B71C86}" srcOrd="3" destOrd="0" presId="urn:microsoft.com/office/officeart/2005/8/layout/cycle3"/>
    <dgm:cxn modelId="{A3630B9D-1D73-466D-8C26-A86A5714BC7B}" type="presParOf" srcId="{78F77BEE-44A6-42BB-9C14-4E9601131020}" destId="{8BC21973-7B5C-472A-AFC8-8DE06BCC730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0BD9B5-F4E2-4F09-9B6E-A4F7FEC9300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1467821-106A-41F5-90A0-06E5AECC9629}">
      <dgm:prSet/>
      <dgm:spPr/>
      <dgm:t>
        <a:bodyPr/>
        <a:lstStyle/>
        <a:p>
          <a:pPr latinLnBrk="1"/>
          <a:r>
            <a:rPr lang="ko-KR"/>
            <a:t>웹 취약점 간단한 소개</a:t>
          </a:r>
          <a:endParaRPr lang="ko-KR"/>
        </a:p>
      </dgm:t>
    </dgm:pt>
    <dgm:pt modelId="{8C3E9CCA-B587-41E4-A5E4-D515823078E3}" type="parTrans" cxnId="{358EC327-FFCC-45D1-B8E8-C5C8CF8B3C0E}">
      <dgm:prSet/>
      <dgm:spPr/>
      <dgm:t>
        <a:bodyPr/>
        <a:lstStyle/>
        <a:p>
          <a:pPr latinLnBrk="1"/>
          <a:endParaRPr lang="ko-KR" altLang="en-US"/>
        </a:p>
      </dgm:t>
    </dgm:pt>
    <dgm:pt modelId="{6A645FB8-60B9-4026-A525-222AE966ED2E}" type="sibTrans" cxnId="{358EC327-FFCC-45D1-B8E8-C5C8CF8B3C0E}">
      <dgm:prSet/>
      <dgm:spPr/>
      <dgm:t>
        <a:bodyPr/>
        <a:lstStyle/>
        <a:p>
          <a:pPr latinLnBrk="1"/>
          <a:endParaRPr lang="ko-KR" altLang="en-US"/>
        </a:p>
      </dgm:t>
    </dgm:pt>
    <dgm:pt modelId="{71F7F8E2-D16D-4AB5-989F-966523E5A5EC}">
      <dgm:prSet/>
      <dgm:spPr/>
      <dgm:t>
        <a:bodyPr/>
        <a:lstStyle/>
        <a:p>
          <a:pPr latinLnBrk="1"/>
          <a:r>
            <a:rPr lang="ko-KR" dirty="0"/>
            <a:t>파라미터 </a:t>
          </a:r>
          <a:br>
            <a:rPr lang="en-US" altLang="ko-KR" dirty="0"/>
          </a:br>
          <a:r>
            <a:rPr lang="ko-KR" dirty="0"/>
            <a:t>변조 기법</a:t>
          </a:r>
        </a:p>
      </dgm:t>
    </dgm:pt>
    <dgm:pt modelId="{B35EAD43-1692-4B71-A117-D6D67B399452}" type="parTrans" cxnId="{CE19FE5A-0C6D-46D0-93DA-98A92BDC55EA}">
      <dgm:prSet/>
      <dgm:spPr/>
      <dgm:t>
        <a:bodyPr/>
        <a:lstStyle/>
        <a:p>
          <a:pPr latinLnBrk="1"/>
          <a:endParaRPr lang="ko-KR" altLang="en-US"/>
        </a:p>
      </dgm:t>
    </dgm:pt>
    <dgm:pt modelId="{CD34819C-35B7-444E-B355-036A9F1A158F}" type="sibTrans" cxnId="{CE19FE5A-0C6D-46D0-93DA-98A92BDC55EA}">
      <dgm:prSet/>
      <dgm:spPr/>
      <dgm:t>
        <a:bodyPr/>
        <a:lstStyle/>
        <a:p>
          <a:pPr latinLnBrk="1"/>
          <a:endParaRPr lang="ko-KR" altLang="en-US"/>
        </a:p>
      </dgm:t>
    </dgm:pt>
    <dgm:pt modelId="{870BEC23-D772-4BF1-82E2-7A9E27BEE489}">
      <dgm:prSet/>
      <dgm:spPr/>
      <dgm:t>
        <a:bodyPr/>
        <a:lstStyle/>
        <a:p>
          <a:pPr latinLnBrk="1"/>
          <a:r>
            <a:rPr lang="ko-KR"/>
            <a:t>중요한 웹 취약점</a:t>
          </a:r>
          <a:endParaRPr lang="ko-KR"/>
        </a:p>
      </dgm:t>
    </dgm:pt>
    <dgm:pt modelId="{60E067A1-26EC-4C7C-A271-C41CCEEF4CDC}" type="parTrans" cxnId="{72792B9C-3E0E-446C-9D51-705FB9021079}">
      <dgm:prSet/>
      <dgm:spPr/>
      <dgm:t>
        <a:bodyPr/>
        <a:lstStyle/>
        <a:p>
          <a:pPr latinLnBrk="1"/>
          <a:endParaRPr lang="ko-KR" altLang="en-US"/>
        </a:p>
      </dgm:t>
    </dgm:pt>
    <dgm:pt modelId="{E33F2D27-79CF-4FC8-913B-7E3CA410189F}" type="sibTrans" cxnId="{72792B9C-3E0E-446C-9D51-705FB9021079}">
      <dgm:prSet/>
      <dgm:spPr/>
      <dgm:t>
        <a:bodyPr/>
        <a:lstStyle/>
        <a:p>
          <a:pPr latinLnBrk="1"/>
          <a:endParaRPr lang="ko-KR" altLang="en-US"/>
        </a:p>
      </dgm:t>
    </dgm:pt>
    <dgm:pt modelId="{8476C0B9-2CFD-414F-ABC6-8EAB84AB5B2B}">
      <dgm:prSet/>
      <dgm:spPr/>
      <dgm:t>
        <a:bodyPr/>
        <a:lstStyle/>
        <a:p>
          <a:pPr latinLnBrk="1"/>
          <a:r>
            <a:rPr lang="ko-KR" dirty="0"/>
            <a:t>취약점을 </a:t>
          </a:r>
          <a:br>
            <a:rPr lang="en-US" altLang="ko-KR" dirty="0"/>
          </a:br>
          <a:r>
            <a:rPr lang="ko-KR" dirty="0"/>
            <a:t>찾는 요령</a:t>
          </a:r>
        </a:p>
      </dgm:t>
    </dgm:pt>
    <dgm:pt modelId="{4EE5A07A-8E36-4FFC-BE43-475C3BF25427}" type="parTrans" cxnId="{63537814-8585-4DC6-9792-DCEBC1FCD1FF}">
      <dgm:prSet/>
      <dgm:spPr/>
      <dgm:t>
        <a:bodyPr/>
        <a:lstStyle/>
        <a:p>
          <a:pPr latinLnBrk="1"/>
          <a:endParaRPr lang="ko-KR" altLang="en-US"/>
        </a:p>
      </dgm:t>
    </dgm:pt>
    <dgm:pt modelId="{257EB63F-0EFD-42BD-8177-2E948F4EE115}" type="sibTrans" cxnId="{63537814-8585-4DC6-9792-DCEBC1FCD1FF}">
      <dgm:prSet/>
      <dgm:spPr/>
      <dgm:t>
        <a:bodyPr/>
        <a:lstStyle/>
        <a:p>
          <a:pPr latinLnBrk="1"/>
          <a:endParaRPr lang="ko-KR" altLang="en-US"/>
        </a:p>
      </dgm:t>
    </dgm:pt>
    <dgm:pt modelId="{076F6E77-C31A-440D-BF02-4C30FE6204F4}" type="pres">
      <dgm:prSet presAssocID="{470BD9B5-F4E2-4F09-9B6E-A4F7FEC9300D}" presName="Name0" presStyleCnt="0">
        <dgm:presLayoutVars>
          <dgm:dir/>
          <dgm:resizeHandles val="exact"/>
        </dgm:presLayoutVars>
      </dgm:prSet>
      <dgm:spPr/>
    </dgm:pt>
    <dgm:pt modelId="{4E27EA01-B62E-44FF-B683-5A314D0CA48D}" type="pres">
      <dgm:prSet presAssocID="{470BD9B5-F4E2-4F09-9B6E-A4F7FEC9300D}" presName="arrow" presStyleLbl="bgShp" presStyleIdx="0" presStyleCnt="1"/>
      <dgm:spPr/>
    </dgm:pt>
    <dgm:pt modelId="{70224EEA-4E5C-4ED2-84A3-A81B290C9ACF}" type="pres">
      <dgm:prSet presAssocID="{470BD9B5-F4E2-4F09-9B6E-A4F7FEC9300D}" presName="points" presStyleCnt="0"/>
      <dgm:spPr/>
    </dgm:pt>
    <dgm:pt modelId="{9446F53F-C25C-4D51-BD26-813D133EE4BE}" type="pres">
      <dgm:prSet presAssocID="{81467821-106A-41F5-90A0-06E5AECC9629}" presName="compositeA" presStyleCnt="0"/>
      <dgm:spPr/>
    </dgm:pt>
    <dgm:pt modelId="{3C263347-8AAF-4296-9661-A651CCB1E1CF}" type="pres">
      <dgm:prSet presAssocID="{81467821-106A-41F5-90A0-06E5AECC9629}" presName="textA" presStyleLbl="revTx" presStyleIdx="0" presStyleCnt="4">
        <dgm:presLayoutVars>
          <dgm:bulletEnabled val="1"/>
        </dgm:presLayoutVars>
      </dgm:prSet>
      <dgm:spPr/>
    </dgm:pt>
    <dgm:pt modelId="{FD279386-D1D8-46AF-899A-694C32A6CCD1}" type="pres">
      <dgm:prSet presAssocID="{81467821-106A-41F5-90A0-06E5AECC9629}" presName="circleA" presStyleLbl="node1" presStyleIdx="0" presStyleCnt="4"/>
      <dgm:spPr/>
    </dgm:pt>
    <dgm:pt modelId="{C9E28980-7A1C-4C4C-8FC2-626982EE11DD}" type="pres">
      <dgm:prSet presAssocID="{81467821-106A-41F5-90A0-06E5AECC9629}" presName="spaceA" presStyleCnt="0"/>
      <dgm:spPr/>
    </dgm:pt>
    <dgm:pt modelId="{812CBE5A-A048-45FD-8E75-BC3031C65477}" type="pres">
      <dgm:prSet presAssocID="{6A645FB8-60B9-4026-A525-222AE966ED2E}" presName="space" presStyleCnt="0"/>
      <dgm:spPr/>
    </dgm:pt>
    <dgm:pt modelId="{CF3787CB-5E2D-434D-8038-F528F7C627BB}" type="pres">
      <dgm:prSet presAssocID="{71F7F8E2-D16D-4AB5-989F-966523E5A5EC}" presName="compositeB" presStyleCnt="0"/>
      <dgm:spPr/>
    </dgm:pt>
    <dgm:pt modelId="{A38C58DC-DE61-49F0-B45E-885B34054F92}" type="pres">
      <dgm:prSet presAssocID="{71F7F8E2-D16D-4AB5-989F-966523E5A5EC}" presName="textB" presStyleLbl="revTx" presStyleIdx="1" presStyleCnt="4">
        <dgm:presLayoutVars>
          <dgm:bulletEnabled val="1"/>
        </dgm:presLayoutVars>
      </dgm:prSet>
      <dgm:spPr/>
    </dgm:pt>
    <dgm:pt modelId="{F78D74A9-6564-4496-B9A6-67B1DBF60BC5}" type="pres">
      <dgm:prSet presAssocID="{71F7F8E2-D16D-4AB5-989F-966523E5A5EC}" presName="circleB" presStyleLbl="node1" presStyleIdx="1" presStyleCnt="4"/>
      <dgm:spPr/>
    </dgm:pt>
    <dgm:pt modelId="{F3A51B7E-3A64-45E7-ADFF-AAFFCEB57BFD}" type="pres">
      <dgm:prSet presAssocID="{71F7F8E2-D16D-4AB5-989F-966523E5A5EC}" presName="spaceB" presStyleCnt="0"/>
      <dgm:spPr/>
    </dgm:pt>
    <dgm:pt modelId="{89F360DC-2974-4F5D-97B1-07A864637BB6}" type="pres">
      <dgm:prSet presAssocID="{CD34819C-35B7-444E-B355-036A9F1A158F}" presName="space" presStyleCnt="0"/>
      <dgm:spPr/>
    </dgm:pt>
    <dgm:pt modelId="{6D73B655-A503-4CAB-ADE4-B7E08B193DE4}" type="pres">
      <dgm:prSet presAssocID="{870BEC23-D772-4BF1-82E2-7A9E27BEE489}" presName="compositeA" presStyleCnt="0"/>
      <dgm:spPr/>
    </dgm:pt>
    <dgm:pt modelId="{2C4AD2CE-73BC-4C69-9BD2-CD46752131A5}" type="pres">
      <dgm:prSet presAssocID="{870BEC23-D772-4BF1-82E2-7A9E27BEE489}" presName="textA" presStyleLbl="revTx" presStyleIdx="2" presStyleCnt="4">
        <dgm:presLayoutVars>
          <dgm:bulletEnabled val="1"/>
        </dgm:presLayoutVars>
      </dgm:prSet>
      <dgm:spPr/>
    </dgm:pt>
    <dgm:pt modelId="{44F99556-2D09-48AC-A180-F120A24DE6B8}" type="pres">
      <dgm:prSet presAssocID="{870BEC23-D772-4BF1-82E2-7A9E27BEE489}" presName="circleA" presStyleLbl="node1" presStyleIdx="2" presStyleCnt="4"/>
      <dgm:spPr/>
    </dgm:pt>
    <dgm:pt modelId="{C1311F1B-FDC7-48E8-8107-0274A0A94195}" type="pres">
      <dgm:prSet presAssocID="{870BEC23-D772-4BF1-82E2-7A9E27BEE489}" presName="spaceA" presStyleCnt="0"/>
      <dgm:spPr/>
    </dgm:pt>
    <dgm:pt modelId="{93AD4449-A56B-4DC2-813F-7A2BA1EAD04F}" type="pres">
      <dgm:prSet presAssocID="{E33F2D27-79CF-4FC8-913B-7E3CA410189F}" presName="space" presStyleCnt="0"/>
      <dgm:spPr/>
    </dgm:pt>
    <dgm:pt modelId="{F02335C2-F608-4AF4-82EB-DD4C574F354C}" type="pres">
      <dgm:prSet presAssocID="{8476C0B9-2CFD-414F-ABC6-8EAB84AB5B2B}" presName="compositeB" presStyleCnt="0"/>
      <dgm:spPr/>
    </dgm:pt>
    <dgm:pt modelId="{D2FC74AC-F33D-45C4-A8D4-D92AB5CCF555}" type="pres">
      <dgm:prSet presAssocID="{8476C0B9-2CFD-414F-ABC6-8EAB84AB5B2B}" presName="textB" presStyleLbl="revTx" presStyleIdx="3" presStyleCnt="4">
        <dgm:presLayoutVars>
          <dgm:bulletEnabled val="1"/>
        </dgm:presLayoutVars>
      </dgm:prSet>
      <dgm:spPr/>
    </dgm:pt>
    <dgm:pt modelId="{0A53A154-E7FD-42AC-917C-7A99F370A724}" type="pres">
      <dgm:prSet presAssocID="{8476C0B9-2CFD-414F-ABC6-8EAB84AB5B2B}" presName="circleB" presStyleLbl="node1" presStyleIdx="3" presStyleCnt="4"/>
      <dgm:spPr/>
    </dgm:pt>
    <dgm:pt modelId="{A158FB12-6946-41DB-9306-F4FEABE7DB49}" type="pres">
      <dgm:prSet presAssocID="{8476C0B9-2CFD-414F-ABC6-8EAB84AB5B2B}" presName="spaceB" presStyleCnt="0"/>
      <dgm:spPr/>
    </dgm:pt>
  </dgm:ptLst>
  <dgm:cxnLst>
    <dgm:cxn modelId="{63537814-8585-4DC6-9792-DCEBC1FCD1FF}" srcId="{470BD9B5-F4E2-4F09-9B6E-A4F7FEC9300D}" destId="{8476C0B9-2CFD-414F-ABC6-8EAB84AB5B2B}" srcOrd="3" destOrd="0" parTransId="{4EE5A07A-8E36-4FFC-BE43-475C3BF25427}" sibTransId="{257EB63F-0EFD-42BD-8177-2E948F4EE115}"/>
    <dgm:cxn modelId="{358EC327-FFCC-45D1-B8E8-C5C8CF8B3C0E}" srcId="{470BD9B5-F4E2-4F09-9B6E-A4F7FEC9300D}" destId="{81467821-106A-41F5-90A0-06E5AECC9629}" srcOrd="0" destOrd="0" parTransId="{8C3E9CCA-B587-41E4-A5E4-D515823078E3}" sibTransId="{6A645FB8-60B9-4026-A525-222AE966ED2E}"/>
    <dgm:cxn modelId="{B092562B-1162-43E2-A2C7-D5452E00E836}" type="presOf" srcId="{470BD9B5-F4E2-4F09-9B6E-A4F7FEC9300D}" destId="{076F6E77-C31A-440D-BF02-4C30FE6204F4}" srcOrd="0" destOrd="0" presId="urn:microsoft.com/office/officeart/2005/8/layout/hProcess11"/>
    <dgm:cxn modelId="{5FD95C65-3CBE-4914-A215-01778B45B6A1}" type="presOf" srcId="{8476C0B9-2CFD-414F-ABC6-8EAB84AB5B2B}" destId="{D2FC74AC-F33D-45C4-A8D4-D92AB5CCF555}" srcOrd="0" destOrd="0" presId="urn:microsoft.com/office/officeart/2005/8/layout/hProcess11"/>
    <dgm:cxn modelId="{CE19FE5A-0C6D-46D0-93DA-98A92BDC55EA}" srcId="{470BD9B5-F4E2-4F09-9B6E-A4F7FEC9300D}" destId="{71F7F8E2-D16D-4AB5-989F-966523E5A5EC}" srcOrd="1" destOrd="0" parTransId="{B35EAD43-1692-4B71-A117-D6D67B399452}" sibTransId="{CD34819C-35B7-444E-B355-036A9F1A158F}"/>
    <dgm:cxn modelId="{D8D33698-0930-4F39-AD3B-66DDA95A4F04}" type="presOf" srcId="{71F7F8E2-D16D-4AB5-989F-966523E5A5EC}" destId="{A38C58DC-DE61-49F0-B45E-885B34054F92}" srcOrd="0" destOrd="0" presId="urn:microsoft.com/office/officeart/2005/8/layout/hProcess11"/>
    <dgm:cxn modelId="{72792B9C-3E0E-446C-9D51-705FB9021079}" srcId="{470BD9B5-F4E2-4F09-9B6E-A4F7FEC9300D}" destId="{870BEC23-D772-4BF1-82E2-7A9E27BEE489}" srcOrd="2" destOrd="0" parTransId="{60E067A1-26EC-4C7C-A271-C41CCEEF4CDC}" sibTransId="{E33F2D27-79CF-4FC8-913B-7E3CA410189F}"/>
    <dgm:cxn modelId="{F52AB29E-543B-4DA1-9E90-802B7A918738}" type="presOf" srcId="{870BEC23-D772-4BF1-82E2-7A9E27BEE489}" destId="{2C4AD2CE-73BC-4C69-9BD2-CD46752131A5}" srcOrd="0" destOrd="0" presId="urn:microsoft.com/office/officeart/2005/8/layout/hProcess11"/>
    <dgm:cxn modelId="{D9FCB5E2-2255-46BC-8AF0-7BB31B880182}" type="presOf" srcId="{81467821-106A-41F5-90A0-06E5AECC9629}" destId="{3C263347-8AAF-4296-9661-A651CCB1E1CF}" srcOrd="0" destOrd="0" presId="urn:microsoft.com/office/officeart/2005/8/layout/hProcess11"/>
    <dgm:cxn modelId="{0698BDF6-8B4D-4D4C-A17C-52010E61B854}" type="presParOf" srcId="{076F6E77-C31A-440D-BF02-4C30FE6204F4}" destId="{4E27EA01-B62E-44FF-B683-5A314D0CA48D}" srcOrd="0" destOrd="0" presId="urn:microsoft.com/office/officeart/2005/8/layout/hProcess11"/>
    <dgm:cxn modelId="{99DAC634-C067-455B-B90F-4DC77390AAAB}" type="presParOf" srcId="{076F6E77-C31A-440D-BF02-4C30FE6204F4}" destId="{70224EEA-4E5C-4ED2-84A3-A81B290C9ACF}" srcOrd="1" destOrd="0" presId="urn:microsoft.com/office/officeart/2005/8/layout/hProcess11"/>
    <dgm:cxn modelId="{D3DF7255-6351-47FD-BA5C-1055F5DAE4EE}" type="presParOf" srcId="{70224EEA-4E5C-4ED2-84A3-A81B290C9ACF}" destId="{9446F53F-C25C-4D51-BD26-813D133EE4BE}" srcOrd="0" destOrd="0" presId="urn:microsoft.com/office/officeart/2005/8/layout/hProcess11"/>
    <dgm:cxn modelId="{B1BBA07F-2FA9-4CF9-9600-FB85A7E807AA}" type="presParOf" srcId="{9446F53F-C25C-4D51-BD26-813D133EE4BE}" destId="{3C263347-8AAF-4296-9661-A651CCB1E1CF}" srcOrd="0" destOrd="0" presId="urn:microsoft.com/office/officeart/2005/8/layout/hProcess11"/>
    <dgm:cxn modelId="{0D81345C-32BC-4AFD-BA28-66ED2BA4F7CA}" type="presParOf" srcId="{9446F53F-C25C-4D51-BD26-813D133EE4BE}" destId="{FD279386-D1D8-46AF-899A-694C32A6CCD1}" srcOrd="1" destOrd="0" presId="urn:microsoft.com/office/officeart/2005/8/layout/hProcess11"/>
    <dgm:cxn modelId="{75C3B978-F662-4805-8DFC-873AB3C65FE9}" type="presParOf" srcId="{9446F53F-C25C-4D51-BD26-813D133EE4BE}" destId="{C9E28980-7A1C-4C4C-8FC2-626982EE11DD}" srcOrd="2" destOrd="0" presId="urn:microsoft.com/office/officeart/2005/8/layout/hProcess11"/>
    <dgm:cxn modelId="{19BDC66B-B9E8-45A2-9C03-EEC5DC9946E9}" type="presParOf" srcId="{70224EEA-4E5C-4ED2-84A3-A81B290C9ACF}" destId="{812CBE5A-A048-45FD-8E75-BC3031C65477}" srcOrd="1" destOrd="0" presId="urn:microsoft.com/office/officeart/2005/8/layout/hProcess11"/>
    <dgm:cxn modelId="{57F207FA-5CE4-4887-AF1D-D18D7FED6314}" type="presParOf" srcId="{70224EEA-4E5C-4ED2-84A3-A81B290C9ACF}" destId="{CF3787CB-5E2D-434D-8038-F528F7C627BB}" srcOrd="2" destOrd="0" presId="urn:microsoft.com/office/officeart/2005/8/layout/hProcess11"/>
    <dgm:cxn modelId="{961B1C78-AF46-470A-8204-F410A07E3E14}" type="presParOf" srcId="{CF3787CB-5E2D-434D-8038-F528F7C627BB}" destId="{A38C58DC-DE61-49F0-B45E-885B34054F92}" srcOrd="0" destOrd="0" presId="urn:microsoft.com/office/officeart/2005/8/layout/hProcess11"/>
    <dgm:cxn modelId="{7D6296DC-0911-4A1B-92CA-DE2E2CC79CF0}" type="presParOf" srcId="{CF3787CB-5E2D-434D-8038-F528F7C627BB}" destId="{F78D74A9-6564-4496-B9A6-67B1DBF60BC5}" srcOrd="1" destOrd="0" presId="urn:microsoft.com/office/officeart/2005/8/layout/hProcess11"/>
    <dgm:cxn modelId="{F508DFB4-C25A-4348-B796-280426B3950F}" type="presParOf" srcId="{CF3787CB-5E2D-434D-8038-F528F7C627BB}" destId="{F3A51B7E-3A64-45E7-ADFF-AAFFCEB57BFD}" srcOrd="2" destOrd="0" presId="urn:microsoft.com/office/officeart/2005/8/layout/hProcess11"/>
    <dgm:cxn modelId="{F657F70E-6FA3-4E78-BF13-F042E74A05D5}" type="presParOf" srcId="{70224EEA-4E5C-4ED2-84A3-A81B290C9ACF}" destId="{89F360DC-2974-4F5D-97B1-07A864637BB6}" srcOrd="3" destOrd="0" presId="urn:microsoft.com/office/officeart/2005/8/layout/hProcess11"/>
    <dgm:cxn modelId="{D6514BBF-8266-4B69-BB21-CB76BEABA4DA}" type="presParOf" srcId="{70224EEA-4E5C-4ED2-84A3-A81B290C9ACF}" destId="{6D73B655-A503-4CAB-ADE4-B7E08B193DE4}" srcOrd="4" destOrd="0" presId="urn:microsoft.com/office/officeart/2005/8/layout/hProcess11"/>
    <dgm:cxn modelId="{BBA009D9-089C-441E-8003-C8A5301203A7}" type="presParOf" srcId="{6D73B655-A503-4CAB-ADE4-B7E08B193DE4}" destId="{2C4AD2CE-73BC-4C69-9BD2-CD46752131A5}" srcOrd="0" destOrd="0" presId="urn:microsoft.com/office/officeart/2005/8/layout/hProcess11"/>
    <dgm:cxn modelId="{79BC0EDA-EF5A-45A8-BF66-C94B4F665F5C}" type="presParOf" srcId="{6D73B655-A503-4CAB-ADE4-B7E08B193DE4}" destId="{44F99556-2D09-48AC-A180-F120A24DE6B8}" srcOrd="1" destOrd="0" presId="urn:microsoft.com/office/officeart/2005/8/layout/hProcess11"/>
    <dgm:cxn modelId="{EA2FB534-7F1B-4CE0-88B2-9ED807614A0D}" type="presParOf" srcId="{6D73B655-A503-4CAB-ADE4-B7E08B193DE4}" destId="{C1311F1B-FDC7-48E8-8107-0274A0A94195}" srcOrd="2" destOrd="0" presId="urn:microsoft.com/office/officeart/2005/8/layout/hProcess11"/>
    <dgm:cxn modelId="{6E4F0756-1E4A-4E60-B303-52587DEDEEA7}" type="presParOf" srcId="{70224EEA-4E5C-4ED2-84A3-A81B290C9ACF}" destId="{93AD4449-A56B-4DC2-813F-7A2BA1EAD04F}" srcOrd="5" destOrd="0" presId="urn:microsoft.com/office/officeart/2005/8/layout/hProcess11"/>
    <dgm:cxn modelId="{BF88FCB8-E9D1-4B51-8953-454889C7481E}" type="presParOf" srcId="{70224EEA-4E5C-4ED2-84A3-A81B290C9ACF}" destId="{F02335C2-F608-4AF4-82EB-DD4C574F354C}" srcOrd="6" destOrd="0" presId="urn:microsoft.com/office/officeart/2005/8/layout/hProcess11"/>
    <dgm:cxn modelId="{1CB38827-F9EB-4F7C-85C1-5E53B5A9CE67}" type="presParOf" srcId="{F02335C2-F608-4AF4-82EB-DD4C574F354C}" destId="{D2FC74AC-F33D-45C4-A8D4-D92AB5CCF555}" srcOrd="0" destOrd="0" presId="urn:microsoft.com/office/officeart/2005/8/layout/hProcess11"/>
    <dgm:cxn modelId="{A8A46AF4-DAAC-41E5-94E6-E3E532D7AD98}" type="presParOf" srcId="{F02335C2-F608-4AF4-82EB-DD4C574F354C}" destId="{0A53A154-E7FD-42AC-917C-7A99F370A724}" srcOrd="1" destOrd="0" presId="urn:microsoft.com/office/officeart/2005/8/layout/hProcess11"/>
    <dgm:cxn modelId="{B6C7F2AE-5A7D-4363-B5A1-6F8EB091175C}" type="presParOf" srcId="{F02335C2-F608-4AF4-82EB-DD4C574F354C}" destId="{A158FB12-6946-41DB-9306-F4FEABE7DB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E7B41D-FA71-4E0E-B5D0-21C2544A75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FBC939A0-A939-4AFA-9E9A-347D8BD90063}">
      <dgm:prSet/>
      <dgm:spPr/>
      <dgm:t>
        <a:bodyPr/>
        <a:lstStyle/>
        <a:p>
          <a:pPr latinLnBrk="1"/>
          <a:r>
            <a:rPr lang="ko-KR"/>
            <a:t>정의</a:t>
          </a:r>
        </a:p>
      </dgm:t>
    </dgm:pt>
    <dgm:pt modelId="{D391A130-EF55-44AF-AFD5-87F15D2F9BA8}" type="parTrans" cxnId="{D12DB7F4-9E79-4148-8677-55CDC0666F9A}">
      <dgm:prSet/>
      <dgm:spPr/>
      <dgm:t>
        <a:bodyPr/>
        <a:lstStyle/>
        <a:p>
          <a:pPr latinLnBrk="1"/>
          <a:endParaRPr lang="ko-KR" altLang="en-US"/>
        </a:p>
      </dgm:t>
    </dgm:pt>
    <dgm:pt modelId="{7F0B0E1C-0F68-45FF-BB72-665B1F793306}" type="sibTrans" cxnId="{D12DB7F4-9E79-4148-8677-55CDC0666F9A}">
      <dgm:prSet/>
      <dgm:spPr/>
      <dgm:t>
        <a:bodyPr/>
        <a:lstStyle/>
        <a:p>
          <a:pPr latinLnBrk="1"/>
          <a:endParaRPr lang="ko-KR" altLang="en-US"/>
        </a:p>
      </dgm:t>
    </dgm:pt>
    <dgm:pt modelId="{874531A6-7A73-45AE-93EA-B6A1527A0DF9}">
      <dgm:prSet/>
      <dgm:spPr/>
      <dgm:t>
        <a:bodyPr/>
        <a:lstStyle/>
        <a:p>
          <a:pPr latinLnBrk="1"/>
          <a:r>
            <a:rPr lang="ko-KR"/>
            <a:t>웹 사이트에 악성 스크립트를 삽입하는 행위</a:t>
          </a:r>
        </a:p>
      </dgm:t>
    </dgm:pt>
    <dgm:pt modelId="{B8185400-DEBE-40B2-A30F-0A3830C51C65}" type="parTrans" cxnId="{3475A99A-B855-4407-ABEB-83F89B309CAC}">
      <dgm:prSet/>
      <dgm:spPr/>
      <dgm:t>
        <a:bodyPr/>
        <a:lstStyle/>
        <a:p>
          <a:pPr latinLnBrk="1"/>
          <a:endParaRPr lang="ko-KR" altLang="en-US"/>
        </a:p>
      </dgm:t>
    </dgm:pt>
    <dgm:pt modelId="{1C00DF35-FC42-4A5E-B539-8D3AFBC56822}" type="sibTrans" cxnId="{3475A99A-B855-4407-ABEB-83F89B309CAC}">
      <dgm:prSet/>
      <dgm:spPr/>
      <dgm:t>
        <a:bodyPr/>
        <a:lstStyle/>
        <a:p>
          <a:pPr latinLnBrk="1"/>
          <a:endParaRPr lang="ko-KR" altLang="en-US"/>
        </a:p>
      </dgm:t>
    </dgm:pt>
    <dgm:pt modelId="{F1DC84E2-BCB1-4C39-B086-2164B40F4F1D}">
      <dgm:prSet/>
      <dgm:spPr/>
      <dgm:t>
        <a:bodyPr/>
        <a:lstStyle/>
        <a:p>
          <a:pPr latinLnBrk="1"/>
          <a:r>
            <a:rPr lang="ko-KR"/>
            <a:t>응용</a:t>
          </a:r>
        </a:p>
      </dgm:t>
    </dgm:pt>
    <dgm:pt modelId="{6DF92EA7-222F-4E05-B067-DD432DD0EC30}" type="parTrans" cxnId="{8561342A-0DEE-4C34-8614-D529A94A8015}">
      <dgm:prSet/>
      <dgm:spPr/>
      <dgm:t>
        <a:bodyPr/>
        <a:lstStyle/>
        <a:p>
          <a:pPr latinLnBrk="1"/>
          <a:endParaRPr lang="ko-KR" altLang="en-US"/>
        </a:p>
      </dgm:t>
    </dgm:pt>
    <dgm:pt modelId="{436FF138-1DE1-4EAD-8BD9-5BD4B1D79CDA}" type="sibTrans" cxnId="{8561342A-0DEE-4C34-8614-D529A94A8015}">
      <dgm:prSet/>
      <dgm:spPr/>
      <dgm:t>
        <a:bodyPr/>
        <a:lstStyle/>
        <a:p>
          <a:pPr latinLnBrk="1"/>
          <a:endParaRPr lang="ko-KR" altLang="en-US"/>
        </a:p>
      </dgm:t>
    </dgm:pt>
    <dgm:pt modelId="{180AC56A-9940-4123-82C3-CBC9B847DB2F}">
      <dgm:prSet/>
      <dgm:spPr/>
      <dgm:t>
        <a:bodyPr/>
        <a:lstStyle/>
        <a:p>
          <a:pPr latinLnBrk="1"/>
          <a:r>
            <a:rPr lang="ko-KR"/>
            <a:t>로그인 세션 탈취</a:t>
          </a:r>
        </a:p>
      </dgm:t>
    </dgm:pt>
    <dgm:pt modelId="{9A1F064C-88C2-48EC-B336-C7079AA88B2E}" type="parTrans" cxnId="{2843CA0D-58B6-4C5E-832F-340911EF2882}">
      <dgm:prSet/>
      <dgm:spPr/>
      <dgm:t>
        <a:bodyPr/>
        <a:lstStyle/>
        <a:p>
          <a:pPr latinLnBrk="1"/>
          <a:endParaRPr lang="ko-KR" altLang="en-US"/>
        </a:p>
      </dgm:t>
    </dgm:pt>
    <dgm:pt modelId="{24E92095-486C-4426-9248-6748887B45D8}" type="sibTrans" cxnId="{2843CA0D-58B6-4C5E-832F-340911EF2882}">
      <dgm:prSet/>
      <dgm:spPr/>
      <dgm:t>
        <a:bodyPr/>
        <a:lstStyle/>
        <a:p>
          <a:pPr latinLnBrk="1"/>
          <a:endParaRPr lang="ko-KR" altLang="en-US"/>
        </a:p>
      </dgm:t>
    </dgm:pt>
    <dgm:pt modelId="{AEC470B2-ADB3-4E81-803E-573A6AE4D271}">
      <dgm:prSet/>
      <dgm:spPr/>
      <dgm:t>
        <a:bodyPr/>
        <a:lstStyle/>
        <a:p>
          <a:pPr latinLnBrk="1"/>
          <a:r>
            <a:rPr lang="ko-KR"/>
            <a:t>악성 스크립트 실행</a:t>
          </a:r>
        </a:p>
      </dgm:t>
    </dgm:pt>
    <dgm:pt modelId="{3DC1A198-536C-41A9-9666-DDC93903AB3C}" type="parTrans" cxnId="{71EFC48B-D681-4CC5-8B44-7B30D9FB5C04}">
      <dgm:prSet/>
      <dgm:spPr/>
      <dgm:t>
        <a:bodyPr/>
        <a:lstStyle/>
        <a:p>
          <a:pPr latinLnBrk="1"/>
          <a:endParaRPr lang="ko-KR" altLang="en-US"/>
        </a:p>
      </dgm:t>
    </dgm:pt>
    <dgm:pt modelId="{9AC47696-87D3-401E-9736-658468E47BD0}" type="sibTrans" cxnId="{71EFC48B-D681-4CC5-8B44-7B30D9FB5C04}">
      <dgm:prSet/>
      <dgm:spPr/>
      <dgm:t>
        <a:bodyPr/>
        <a:lstStyle/>
        <a:p>
          <a:pPr latinLnBrk="1"/>
          <a:endParaRPr lang="ko-KR" altLang="en-US"/>
        </a:p>
      </dgm:t>
    </dgm:pt>
    <dgm:pt modelId="{38F06C87-E065-4CEE-B8DE-76E3F145D724}">
      <dgm:prSet/>
      <dgm:spPr/>
      <dgm:t>
        <a:bodyPr/>
        <a:lstStyle/>
        <a:p>
          <a:pPr latinLnBrk="1"/>
          <a:r>
            <a:rPr lang="ko-KR"/>
            <a:t>악성 사이트로 강제 이동</a:t>
          </a:r>
        </a:p>
      </dgm:t>
    </dgm:pt>
    <dgm:pt modelId="{0193B24A-9979-4DB9-8553-56EF6CA453FA}" type="parTrans" cxnId="{1F3F44E3-2FB7-4758-961F-A110466F3B72}">
      <dgm:prSet/>
      <dgm:spPr/>
      <dgm:t>
        <a:bodyPr/>
        <a:lstStyle/>
        <a:p>
          <a:pPr latinLnBrk="1"/>
          <a:endParaRPr lang="ko-KR" altLang="en-US"/>
        </a:p>
      </dgm:t>
    </dgm:pt>
    <dgm:pt modelId="{125FA55C-799A-4551-B1A6-9F015A554B77}" type="sibTrans" cxnId="{1F3F44E3-2FB7-4758-961F-A110466F3B72}">
      <dgm:prSet/>
      <dgm:spPr/>
      <dgm:t>
        <a:bodyPr/>
        <a:lstStyle/>
        <a:p>
          <a:pPr latinLnBrk="1"/>
          <a:endParaRPr lang="ko-KR" altLang="en-US"/>
        </a:p>
      </dgm:t>
    </dgm:pt>
    <dgm:pt modelId="{6F87105B-CC49-48DA-8E55-EE954C5B509A}" type="pres">
      <dgm:prSet presAssocID="{B1E7B41D-FA71-4E0E-B5D0-21C2544A759C}" presName="linear" presStyleCnt="0">
        <dgm:presLayoutVars>
          <dgm:animLvl val="lvl"/>
          <dgm:resizeHandles val="exact"/>
        </dgm:presLayoutVars>
      </dgm:prSet>
      <dgm:spPr/>
    </dgm:pt>
    <dgm:pt modelId="{145ECC2A-C4BC-40E4-B59F-A75850B62A3B}" type="pres">
      <dgm:prSet presAssocID="{FBC939A0-A939-4AFA-9E9A-347D8BD900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B60CCF-2F3C-4017-ABD5-565FC8C49D8D}" type="pres">
      <dgm:prSet presAssocID="{FBC939A0-A939-4AFA-9E9A-347D8BD90063}" presName="childText" presStyleLbl="revTx" presStyleIdx="0" presStyleCnt="2">
        <dgm:presLayoutVars>
          <dgm:bulletEnabled val="1"/>
        </dgm:presLayoutVars>
      </dgm:prSet>
      <dgm:spPr/>
    </dgm:pt>
    <dgm:pt modelId="{A83FABB9-DA64-4EB8-B7AC-FE680B61CA86}" type="pres">
      <dgm:prSet presAssocID="{F1DC84E2-BCB1-4C39-B086-2164B40F4F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41453B-2CFA-4998-9CE3-FDA337C7486D}" type="pres">
      <dgm:prSet presAssocID="{F1DC84E2-BCB1-4C39-B086-2164B40F4F1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43CA0D-58B6-4C5E-832F-340911EF2882}" srcId="{F1DC84E2-BCB1-4C39-B086-2164B40F4F1D}" destId="{180AC56A-9940-4123-82C3-CBC9B847DB2F}" srcOrd="0" destOrd="0" parTransId="{9A1F064C-88C2-48EC-B336-C7079AA88B2E}" sibTransId="{24E92095-486C-4426-9248-6748887B45D8}"/>
    <dgm:cxn modelId="{1D1F6D13-DA41-4700-91D4-B253F72CEBA5}" type="presOf" srcId="{F1DC84E2-BCB1-4C39-B086-2164B40F4F1D}" destId="{A83FABB9-DA64-4EB8-B7AC-FE680B61CA86}" srcOrd="0" destOrd="0" presId="urn:microsoft.com/office/officeart/2005/8/layout/vList2"/>
    <dgm:cxn modelId="{8561342A-0DEE-4C34-8614-D529A94A8015}" srcId="{B1E7B41D-FA71-4E0E-B5D0-21C2544A759C}" destId="{F1DC84E2-BCB1-4C39-B086-2164B40F4F1D}" srcOrd="1" destOrd="0" parTransId="{6DF92EA7-222F-4E05-B067-DD432DD0EC30}" sibTransId="{436FF138-1DE1-4EAD-8BD9-5BD4B1D79CDA}"/>
    <dgm:cxn modelId="{8684082B-A8D5-4A79-8833-6D8C56CC9883}" type="presOf" srcId="{FBC939A0-A939-4AFA-9E9A-347D8BD90063}" destId="{145ECC2A-C4BC-40E4-B59F-A75850B62A3B}" srcOrd="0" destOrd="0" presId="urn:microsoft.com/office/officeart/2005/8/layout/vList2"/>
    <dgm:cxn modelId="{D0BA573B-FCF7-45CE-B1CD-E37FA3911DC9}" type="presOf" srcId="{180AC56A-9940-4123-82C3-CBC9B847DB2F}" destId="{0C41453B-2CFA-4998-9CE3-FDA337C7486D}" srcOrd="0" destOrd="0" presId="urn:microsoft.com/office/officeart/2005/8/layout/vList2"/>
    <dgm:cxn modelId="{74895E3D-C883-4997-8B47-B1C322BB3919}" type="presOf" srcId="{38F06C87-E065-4CEE-B8DE-76E3F145D724}" destId="{0C41453B-2CFA-4998-9CE3-FDA337C7486D}" srcOrd="0" destOrd="2" presId="urn:microsoft.com/office/officeart/2005/8/layout/vList2"/>
    <dgm:cxn modelId="{D8AED275-8D97-426E-BDF3-D326AC69D508}" type="presOf" srcId="{874531A6-7A73-45AE-93EA-B6A1527A0DF9}" destId="{C2B60CCF-2F3C-4017-ABD5-565FC8C49D8D}" srcOrd="0" destOrd="0" presId="urn:microsoft.com/office/officeart/2005/8/layout/vList2"/>
    <dgm:cxn modelId="{71EFC48B-D681-4CC5-8B44-7B30D9FB5C04}" srcId="{F1DC84E2-BCB1-4C39-B086-2164B40F4F1D}" destId="{AEC470B2-ADB3-4E81-803E-573A6AE4D271}" srcOrd="1" destOrd="0" parTransId="{3DC1A198-536C-41A9-9666-DDC93903AB3C}" sibTransId="{9AC47696-87D3-401E-9736-658468E47BD0}"/>
    <dgm:cxn modelId="{7DE4BE92-1BD2-468E-85FF-0FB23F4F3F13}" type="presOf" srcId="{AEC470B2-ADB3-4E81-803E-573A6AE4D271}" destId="{0C41453B-2CFA-4998-9CE3-FDA337C7486D}" srcOrd="0" destOrd="1" presId="urn:microsoft.com/office/officeart/2005/8/layout/vList2"/>
    <dgm:cxn modelId="{3475A99A-B855-4407-ABEB-83F89B309CAC}" srcId="{FBC939A0-A939-4AFA-9E9A-347D8BD90063}" destId="{874531A6-7A73-45AE-93EA-B6A1527A0DF9}" srcOrd="0" destOrd="0" parTransId="{B8185400-DEBE-40B2-A30F-0A3830C51C65}" sibTransId="{1C00DF35-FC42-4A5E-B539-8D3AFBC56822}"/>
    <dgm:cxn modelId="{EE37CAC5-73F8-4140-B521-CD90A7E04AF8}" type="presOf" srcId="{B1E7B41D-FA71-4E0E-B5D0-21C2544A759C}" destId="{6F87105B-CC49-48DA-8E55-EE954C5B509A}" srcOrd="0" destOrd="0" presId="urn:microsoft.com/office/officeart/2005/8/layout/vList2"/>
    <dgm:cxn modelId="{1F3F44E3-2FB7-4758-961F-A110466F3B72}" srcId="{F1DC84E2-BCB1-4C39-B086-2164B40F4F1D}" destId="{38F06C87-E065-4CEE-B8DE-76E3F145D724}" srcOrd="2" destOrd="0" parTransId="{0193B24A-9979-4DB9-8553-56EF6CA453FA}" sibTransId="{125FA55C-799A-4551-B1A6-9F015A554B77}"/>
    <dgm:cxn modelId="{D12DB7F4-9E79-4148-8677-55CDC0666F9A}" srcId="{B1E7B41D-FA71-4E0E-B5D0-21C2544A759C}" destId="{FBC939A0-A939-4AFA-9E9A-347D8BD90063}" srcOrd="0" destOrd="0" parTransId="{D391A130-EF55-44AF-AFD5-87F15D2F9BA8}" sibTransId="{7F0B0E1C-0F68-45FF-BB72-665B1F793306}"/>
    <dgm:cxn modelId="{98C4835A-BEE6-41D5-8829-FDDCAC3907C2}" type="presParOf" srcId="{6F87105B-CC49-48DA-8E55-EE954C5B509A}" destId="{145ECC2A-C4BC-40E4-B59F-A75850B62A3B}" srcOrd="0" destOrd="0" presId="urn:microsoft.com/office/officeart/2005/8/layout/vList2"/>
    <dgm:cxn modelId="{B8C13CCC-18BB-44C3-83CE-1E91448C515F}" type="presParOf" srcId="{6F87105B-CC49-48DA-8E55-EE954C5B509A}" destId="{C2B60CCF-2F3C-4017-ABD5-565FC8C49D8D}" srcOrd="1" destOrd="0" presId="urn:microsoft.com/office/officeart/2005/8/layout/vList2"/>
    <dgm:cxn modelId="{B4901388-ED75-40E4-BD07-E24D2F3DF2F3}" type="presParOf" srcId="{6F87105B-CC49-48DA-8E55-EE954C5B509A}" destId="{A83FABB9-DA64-4EB8-B7AC-FE680B61CA86}" srcOrd="2" destOrd="0" presId="urn:microsoft.com/office/officeart/2005/8/layout/vList2"/>
    <dgm:cxn modelId="{322282C9-E381-4B06-9AFB-4EF632824F0C}" type="presParOf" srcId="{6F87105B-CC49-48DA-8E55-EE954C5B509A}" destId="{0C41453B-2CFA-4998-9CE3-FDA337C748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FB3B4D-AA9D-41FF-A2D6-5658AE71B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D298493A-FB06-45C9-8D1B-C7EF20971E38}">
      <dgm:prSet/>
      <dgm:spPr/>
      <dgm:t>
        <a:bodyPr/>
        <a:lstStyle/>
        <a:p>
          <a:pPr latinLnBrk="1"/>
          <a:r>
            <a:rPr lang="ko-KR"/>
            <a:t>정의</a:t>
          </a:r>
        </a:p>
      </dgm:t>
    </dgm:pt>
    <dgm:pt modelId="{B11809BA-CE6B-41C4-A942-6FD38CBF6303}" type="parTrans" cxnId="{BE1A4911-F29D-4007-91D8-7E30AB72CD4A}">
      <dgm:prSet/>
      <dgm:spPr/>
      <dgm:t>
        <a:bodyPr/>
        <a:lstStyle/>
        <a:p>
          <a:pPr latinLnBrk="1"/>
          <a:endParaRPr lang="ko-KR" altLang="en-US"/>
        </a:p>
      </dgm:t>
    </dgm:pt>
    <dgm:pt modelId="{7449875C-1DEA-49A0-BD91-A076336DDFF7}" type="sibTrans" cxnId="{BE1A4911-F29D-4007-91D8-7E30AB72CD4A}">
      <dgm:prSet/>
      <dgm:spPr/>
      <dgm:t>
        <a:bodyPr/>
        <a:lstStyle/>
        <a:p>
          <a:pPr latinLnBrk="1"/>
          <a:endParaRPr lang="ko-KR" altLang="en-US"/>
        </a:p>
      </dgm:t>
    </dgm:pt>
    <dgm:pt modelId="{491EB2ED-AC17-44F6-AAB4-B148A1FB8D37}">
      <dgm:prSet/>
      <dgm:spPr/>
      <dgm:t>
        <a:bodyPr/>
        <a:lstStyle/>
        <a:p>
          <a:pPr latinLnBrk="1"/>
          <a:r>
            <a:rPr lang="ko-KR"/>
            <a:t>서버에 올라온 파일을 마음대로 다운로드 할 수 있는 취약점</a:t>
          </a:r>
        </a:p>
      </dgm:t>
    </dgm:pt>
    <dgm:pt modelId="{F115F73D-3338-4A04-9960-50C5527FDAAE}" type="parTrans" cxnId="{8F00C9B3-9A6B-4C9B-94CF-75D23057F0C1}">
      <dgm:prSet/>
      <dgm:spPr/>
      <dgm:t>
        <a:bodyPr/>
        <a:lstStyle/>
        <a:p>
          <a:pPr latinLnBrk="1"/>
          <a:endParaRPr lang="ko-KR" altLang="en-US"/>
        </a:p>
      </dgm:t>
    </dgm:pt>
    <dgm:pt modelId="{753FC601-A8A5-41AF-B4C2-0E40F90B3F00}" type="sibTrans" cxnId="{8F00C9B3-9A6B-4C9B-94CF-75D23057F0C1}">
      <dgm:prSet/>
      <dgm:spPr/>
      <dgm:t>
        <a:bodyPr/>
        <a:lstStyle/>
        <a:p>
          <a:pPr latinLnBrk="1"/>
          <a:endParaRPr lang="ko-KR" altLang="en-US"/>
        </a:p>
      </dgm:t>
    </dgm:pt>
    <dgm:pt modelId="{ED678120-AB55-423E-BD53-E0D0BDC57AC2}">
      <dgm:prSet/>
      <dgm:spPr/>
      <dgm:t>
        <a:bodyPr/>
        <a:lstStyle/>
        <a:p>
          <a:pPr latinLnBrk="1"/>
          <a:r>
            <a:rPr lang="ko-KR"/>
            <a:t>응용</a:t>
          </a:r>
        </a:p>
      </dgm:t>
    </dgm:pt>
    <dgm:pt modelId="{BE7C7569-610F-4271-A149-8E1044BD288A}" type="parTrans" cxnId="{AFEF1D86-6F0B-45BB-AFDC-C55D85AC7AFB}">
      <dgm:prSet/>
      <dgm:spPr/>
      <dgm:t>
        <a:bodyPr/>
        <a:lstStyle/>
        <a:p>
          <a:pPr latinLnBrk="1"/>
          <a:endParaRPr lang="ko-KR" altLang="en-US"/>
        </a:p>
      </dgm:t>
    </dgm:pt>
    <dgm:pt modelId="{F5A7975C-3720-4E31-BD8D-C73A38D833D5}" type="sibTrans" cxnId="{AFEF1D86-6F0B-45BB-AFDC-C55D85AC7AFB}">
      <dgm:prSet/>
      <dgm:spPr/>
      <dgm:t>
        <a:bodyPr/>
        <a:lstStyle/>
        <a:p>
          <a:pPr latinLnBrk="1"/>
          <a:endParaRPr lang="ko-KR" altLang="en-US"/>
        </a:p>
      </dgm:t>
    </dgm:pt>
    <dgm:pt modelId="{6C403BC1-A6FB-4EDF-97B0-D1183BF5C413}">
      <dgm:prSet/>
      <dgm:spPr/>
      <dgm:t>
        <a:bodyPr/>
        <a:lstStyle/>
        <a:p>
          <a:pPr latinLnBrk="1"/>
          <a:r>
            <a:rPr lang="ko-KR"/>
            <a:t>서버 소스코드 다운로드</a:t>
          </a:r>
        </a:p>
      </dgm:t>
    </dgm:pt>
    <dgm:pt modelId="{E56A2E51-140D-47BD-90BD-2076462C1399}" type="parTrans" cxnId="{B60DD33D-E166-475B-9899-F812127AB992}">
      <dgm:prSet/>
      <dgm:spPr/>
      <dgm:t>
        <a:bodyPr/>
        <a:lstStyle/>
        <a:p>
          <a:pPr latinLnBrk="1"/>
          <a:endParaRPr lang="ko-KR" altLang="en-US"/>
        </a:p>
      </dgm:t>
    </dgm:pt>
    <dgm:pt modelId="{FE45917E-5197-4D47-BD75-29157E5AC4CD}" type="sibTrans" cxnId="{B60DD33D-E166-475B-9899-F812127AB992}">
      <dgm:prSet/>
      <dgm:spPr/>
      <dgm:t>
        <a:bodyPr/>
        <a:lstStyle/>
        <a:p>
          <a:pPr latinLnBrk="1"/>
          <a:endParaRPr lang="ko-KR" altLang="en-US"/>
        </a:p>
      </dgm:t>
    </dgm:pt>
    <dgm:pt modelId="{AE4667A0-4B1D-4853-B1E4-3AF0BFE32289}">
      <dgm:prSet/>
      <dgm:spPr/>
      <dgm:t>
        <a:bodyPr/>
        <a:lstStyle/>
        <a:p>
          <a:pPr latinLnBrk="1"/>
          <a:r>
            <a:rPr lang="ko-KR"/>
            <a:t>첨부 파일 우회 다운로드</a:t>
          </a:r>
        </a:p>
      </dgm:t>
    </dgm:pt>
    <dgm:pt modelId="{98645A90-040B-4AE1-883A-50C3182842D9}" type="parTrans" cxnId="{A506A4DC-A0AD-4E0F-9C3B-58985E7C6666}">
      <dgm:prSet/>
      <dgm:spPr/>
      <dgm:t>
        <a:bodyPr/>
        <a:lstStyle/>
        <a:p>
          <a:pPr latinLnBrk="1"/>
          <a:endParaRPr lang="ko-KR" altLang="en-US"/>
        </a:p>
      </dgm:t>
    </dgm:pt>
    <dgm:pt modelId="{9593F404-7A66-43A2-8F7D-92A179351316}" type="sibTrans" cxnId="{A506A4DC-A0AD-4E0F-9C3B-58985E7C6666}">
      <dgm:prSet/>
      <dgm:spPr/>
      <dgm:t>
        <a:bodyPr/>
        <a:lstStyle/>
        <a:p>
          <a:pPr latinLnBrk="1"/>
          <a:endParaRPr lang="ko-KR" altLang="en-US"/>
        </a:p>
      </dgm:t>
    </dgm:pt>
    <dgm:pt modelId="{BB7231C5-34DE-44E2-8037-61BE1558B80A}" type="pres">
      <dgm:prSet presAssocID="{75FB3B4D-AA9D-41FF-A2D6-5658AE71B9E8}" presName="linear" presStyleCnt="0">
        <dgm:presLayoutVars>
          <dgm:animLvl val="lvl"/>
          <dgm:resizeHandles val="exact"/>
        </dgm:presLayoutVars>
      </dgm:prSet>
      <dgm:spPr/>
    </dgm:pt>
    <dgm:pt modelId="{BDAFCBD7-5853-4E9E-9EE8-96F96CB2D80E}" type="pres">
      <dgm:prSet presAssocID="{D298493A-FB06-45C9-8D1B-C7EF20971E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D84297-A6C7-484E-9643-282C4FB410DC}" type="pres">
      <dgm:prSet presAssocID="{D298493A-FB06-45C9-8D1B-C7EF20971E38}" presName="childText" presStyleLbl="revTx" presStyleIdx="0" presStyleCnt="2">
        <dgm:presLayoutVars>
          <dgm:bulletEnabled val="1"/>
        </dgm:presLayoutVars>
      </dgm:prSet>
      <dgm:spPr/>
    </dgm:pt>
    <dgm:pt modelId="{5CC33CBB-52F1-4307-9DA7-62D8160CFA4D}" type="pres">
      <dgm:prSet presAssocID="{ED678120-AB55-423E-BD53-E0D0BDC57A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D1DB04-6864-478F-BCF0-FD17B7365A90}" type="pres">
      <dgm:prSet presAssocID="{ED678120-AB55-423E-BD53-E0D0BDC57A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1A4911-F29D-4007-91D8-7E30AB72CD4A}" srcId="{75FB3B4D-AA9D-41FF-A2D6-5658AE71B9E8}" destId="{D298493A-FB06-45C9-8D1B-C7EF20971E38}" srcOrd="0" destOrd="0" parTransId="{B11809BA-CE6B-41C4-A942-6FD38CBF6303}" sibTransId="{7449875C-1DEA-49A0-BD91-A076336DDFF7}"/>
    <dgm:cxn modelId="{66D54A12-BAF4-44AA-8532-C7DE5D4CCEF4}" type="presOf" srcId="{ED678120-AB55-423E-BD53-E0D0BDC57AC2}" destId="{5CC33CBB-52F1-4307-9DA7-62D8160CFA4D}" srcOrd="0" destOrd="0" presId="urn:microsoft.com/office/officeart/2005/8/layout/vList2"/>
    <dgm:cxn modelId="{A8760832-C7DA-43DB-B3B3-4DFF2A768A3A}" type="presOf" srcId="{491EB2ED-AC17-44F6-AAB4-B148A1FB8D37}" destId="{11D84297-A6C7-484E-9643-282C4FB410DC}" srcOrd="0" destOrd="0" presId="urn:microsoft.com/office/officeart/2005/8/layout/vList2"/>
    <dgm:cxn modelId="{B60DD33D-E166-475B-9899-F812127AB992}" srcId="{ED678120-AB55-423E-BD53-E0D0BDC57AC2}" destId="{6C403BC1-A6FB-4EDF-97B0-D1183BF5C413}" srcOrd="0" destOrd="0" parTransId="{E56A2E51-140D-47BD-90BD-2076462C1399}" sibTransId="{FE45917E-5197-4D47-BD75-29157E5AC4CD}"/>
    <dgm:cxn modelId="{A7F41670-9961-4DA7-B75D-8B2D734B04BA}" type="presOf" srcId="{AE4667A0-4B1D-4853-B1E4-3AF0BFE32289}" destId="{B9D1DB04-6864-478F-BCF0-FD17B7365A90}" srcOrd="0" destOrd="1" presId="urn:microsoft.com/office/officeart/2005/8/layout/vList2"/>
    <dgm:cxn modelId="{AFEF1D86-6F0B-45BB-AFDC-C55D85AC7AFB}" srcId="{75FB3B4D-AA9D-41FF-A2D6-5658AE71B9E8}" destId="{ED678120-AB55-423E-BD53-E0D0BDC57AC2}" srcOrd="1" destOrd="0" parTransId="{BE7C7569-610F-4271-A149-8E1044BD288A}" sibTransId="{F5A7975C-3720-4E31-BD8D-C73A38D833D5}"/>
    <dgm:cxn modelId="{8F00C9B3-9A6B-4C9B-94CF-75D23057F0C1}" srcId="{D298493A-FB06-45C9-8D1B-C7EF20971E38}" destId="{491EB2ED-AC17-44F6-AAB4-B148A1FB8D37}" srcOrd="0" destOrd="0" parTransId="{F115F73D-3338-4A04-9960-50C5527FDAAE}" sibTransId="{753FC601-A8A5-41AF-B4C2-0E40F90B3F00}"/>
    <dgm:cxn modelId="{379680D5-751F-4B96-9171-7894E78FEDB3}" type="presOf" srcId="{75FB3B4D-AA9D-41FF-A2D6-5658AE71B9E8}" destId="{BB7231C5-34DE-44E2-8037-61BE1558B80A}" srcOrd="0" destOrd="0" presId="urn:microsoft.com/office/officeart/2005/8/layout/vList2"/>
    <dgm:cxn modelId="{0E3921DB-4464-41E0-B853-FBB3B7DB485A}" type="presOf" srcId="{6C403BC1-A6FB-4EDF-97B0-D1183BF5C413}" destId="{B9D1DB04-6864-478F-BCF0-FD17B7365A90}" srcOrd="0" destOrd="0" presId="urn:microsoft.com/office/officeart/2005/8/layout/vList2"/>
    <dgm:cxn modelId="{A506A4DC-A0AD-4E0F-9C3B-58985E7C6666}" srcId="{ED678120-AB55-423E-BD53-E0D0BDC57AC2}" destId="{AE4667A0-4B1D-4853-B1E4-3AF0BFE32289}" srcOrd="1" destOrd="0" parTransId="{98645A90-040B-4AE1-883A-50C3182842D9}" sibTransId="{9593F404-7A66-43A2-8F7D-92A179351316}"/>
    <dgm:cxn modelId="{03F480FC-6270-47D5-8B8D-418A1692DDB9}" type="presOf" srcId="{D298493A-FB06-45C9-8D1B-C7EF20971E38}" destId="{BDAFCBD7-5853-4E9E-9EE8-96F96CB2D80E}" srcOrd="0" destOrd="0" presId="urn:microsoft.com/office/officeart/2005/8/layout/vList2"/>
    <dgm:cxn modelId="{A2B391F0-2302-422B-83DD-AC731D568B35}" type="presParOf" srcId="{BB7231C5-34DE-44E2-8037-61BE1558B80A}" destId="{BDAFCBD7-5853-4E9E-9EE8-96F96CB2D80E}" srcOrd="0" destOrd="0" presId="urn:microsoft.com/office/officeart/2005/8/layout/vList2"/>
    <dgm:cxn modelId="{0889B761-8B46-4422-860D-1C4AF8B7756C}" type="presParOf" srcId="{BB7231C5-34DE-44E2-8037-61BE1558B80A}" destId="{11D84297-A6C7-484E-9643-282C4FB410DC}" srcOrd="1" destOrd="0" presId="urn:microsoft.com/office/officeart/2005/8/layout/vList2"/>
    <dgm:cxn modelId="{9BFC57C6-E2FE-4769-8A48-9885FD0972EA}" type="presParOf" srcId="{BB7231C5-34DE-44E2-8037-61BE1558B80A}" destId="{5CC33CBB-52F1-4307-9DA7-62D8160CFA4D}" srcOrd="2" destOrd="0" presId="urn:microsoft.com/office/officeart/2005/8/layout/vList2"/>
    <dgm:cxn modelId="{1EACFBC0-DAD9-4B46-85EE-DFFC8A0C258A}" type="presParOf" srcId="{BB7231C5-34DE-44E2-8037-61BE1558B80A}" destId="{B9D1DB04-6864-478F-BCF0-FD17B7365A9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237CF4-6CA0-4CFA-96E9-0D29E69D4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03F5206-D24F-406A-9EAD-B6837DF6A61D}">
      <dgm:prSet/>
      <dgm:spPr/>
      <dgm:t>
        <a:bodyPr/>
        <a:lstStyle/>
        <a:p>
          <a:pPr latinLnBrk="1"/>
          <a:r>
            <a:rPr lang="ko-KR"/>
            <a:t>정의</a:t>
          </a:r>
        </a:p>
      </dgm:t>
    </dgm:pt>
    <dgm:pt modelId="{8C75F104-1B48-4174-918A-FE152ACC1F8E}" type="parTrans" cxnId="{7A552FE4-C20A-4C8A-A311-447302E94447}">
      <dgm:prSet/>
      <dgm:spPr/>
      <dgm:t>
        <a:bodyPr/>
        <a:lstStyle/>
        <a:p>
          <a:pPr latinLnBrk="1"/>
          <a:endParaRPr lang="ko-KR" altLang="en-US"/>
        </a:p>
      </dgm:t>
    </dgm:pt>
    <dgm:pt modelId="{A033A692-9501-40E0-96E4-5D4610B37797}" type="sibTrans" cxnId="{7A552FE4-C20A-4C8A-A311-447302E94447}">
      <dgm:prSet/>
      <dgm:spPr/>
      <dgm:t>
        <a:bodyPr/>
        <a:lstStyle/>
        <a:p>
          <a:pPr latinLnBrk="1"/>
          <a:endParaRPr lang="ko-KR" altLang="en-US"/>
        </a:p>
      </dgm:t>
    </dgm:pt>
    <dgm:pt modelId="{2FF36F07-4108-4294-8017-46D42C0E0BAA}">
      <dgm:prSet/>
      <dgm:spPr/>
      <dgm:t>
        <a:bodyPr/>
        <a:lstStyle/>
        <a:p>
          <a:pPr latinLnBrk="1"/>
          <a:r>
            <a:rPr lang="ko-KR"/>
            <a:t>서버에 해커가 원하는 파일을 올려서 실행시키는 취약점</a:t>
          </a:r>
        </a:p>
      </dgm:t>
    </dgm:pt>
    <dgm:pt modelId="{4E22DF65-2167-488D-93B8-0ADBB320B407}" type="parTrans" cxnId="{F7057C35-D3F2-4CA8-8DBC-E35026563ADE}">
      <dgm:prSet/>
      <dgm:spPr/>
      <dgm:t>
        <a:bodyPr/>
        <a:lstStyle/>
        <a:p>
          <a:pPr latinLnBrk="1"/>
          <a:endParaRPr lang="ko-KR" altLang="en-US"/>
        </a:p>
      </dgm:t>
    </dgm:pt>
    <dgm:pt modelId="{9478DA69-512F-4FCB-9EAA-0149F17C59D3}" type="sibTrans" cxnId="{F7057C35-D3F2-4CA8-8DBC-E35026563ADE}">
      <dgm:prSet/>
      <dgm:spPr/>
      <dgm:t>
        <a:bodyPr/>
        <a:lstStyle/>
        <a:p>
          <a:pPr latinLnBrk="1"/>
          <a:endParaRPr lang="ko-KR" altLang="en-US"/>
        </a:p>
      </dgm:t>
    </dgm:pt>
    <dgm:pt modelId="{FA6EACB4-FD75-430A-B0C4-1AC678CCEEE0}">
      <dgm:prSet/>
      <dgm:spPr/>
      <dgm:t>
        <a:bodyPr/>
        <a:lstStyle/>
        <a:p>
          <a:pPr latinLnBrk="1"/>
          <a:r>
            <a:rPr lang="ko-KR"/>
            <a:t>응용</a:t>
          </a:r>
        </a:p>
      </dgm:t>
    </dgm:pt>
    <dgm:pt modelId="{3889B967-19FC-45CD-BDBD-74804BFB1667}" type="parTrans" cxnId="{608CA8B3-C273-427E-9859-9933C7257B27}">
      <dgm:prSet/>
      <dgm:spPr/>
      <dgm:t>
        <a:bodyPr/>
        <a:lstStyle/>
        <a:p>
          <a:pPr latinLnBrk="1"/>
          <a:endParaRPr lang="ko-KR" altLang="en-US"/>
        </a:p>
      </dgm:t>
    </dgm:pt>
    <dgm:pt modelId="{87AAFF62-5B6B-4461-A5DC-F9B0A0B96BBC}" type="sibTrans" cxnId="{608CA8B3-C273-427E-9859-9933C7257B27}">
      <dgm:prSet/>
      <dgm:spPr/>
      <dgm:t>
        <a:bodyPr/>
        <a:lstStyle/>
        <a:p>
          <a:pPr latinLnBrk="1"/>
          <a:endParaRPr lang="ko-KR" altLang="en-US"/>
        </a:p>
      </dgm:t>
    </dgm:pt>
    <dgm:pt modelId="{AC2D3D24-72E4-483C-BBC5-801841D02823}">
      <dgm:prSet/>
      <dgm:spPr/>
      <dgm:t>
        <a:bodyPr/>
        <a:lstStyle/>
        <a:p>
          <a:pPr latinLnBrk="1"/>
          <a:r>
            <a:rPr lang="ko-KR"/>
            <a:t>웹쉘 업로드</a:t>
          </a:r>
        </a:p>
      </dgm:t>
    </dgm:pt>
    <dgm:pt modelId="{FA738508-2D21-4670-BF69-E94D7D0BC931}" type="parTrans" cxnId="{2CA4C79C-5F57-4C10-BB15-5339A82AF8C6}">
      <dgm:prSet/>
      <dgm:spPr/>
      <dgm:t>
        <a:bodyPr/>
        <a:lstStyle/>
        <a:p>
          <a:pPr latinLnBrk="1"/>
          <a:endParaRPr lang="ko-KR" altLang="en-US"/>
        </a:p>
      </dgm:t>
    </dgm:pt>
    <dgm:pt modelId="{CE01235B-7EFA-4D9A-8A8E-6F3836B52A3D}" type="sibTrans" cxnId="{2CA4C79C-5F57-4C10-BB15-5339A82AF8C6}">
      <dgm:prSet/>
      <dgm:spPr/>
      <dgm:t>
        <a:bodyPr/>
        <a:lstStyle/>
        <a:p>
          <a:pPr latinLnBrk="1"/>
          <a:endParaRPr lang="ko-KR" altLang="en-US"/>
        </a:p>
      </dgm:t>
    </dgm:pt>
    <dgm:pt modelId="{52D47833-7EA7-4942-A460-4AEFE02EF32B}">
      <dgm:prSet/>
      <dgm:spPr/>
      <dgm:t>
        <a:bodyPr/>
        <a:lstStyle/>
        <a:p>
          <a:pPr latinLnBrk="1"/>
          <a:r>
            <a:rPr lang="ko-KR"/>
            <a:t>악성코드 업로드</a:t>
          </a:r>
        </a:p>
      </dgm:t>
    </dgm:pt>
    <dgm:pt modelId="{76B7D721-6464-4E5C-AA44-BC1D6A7BD972}" type="parTrans" cxnId="{2D215FE7-CEE9-4819-AA47-C6EDDAF35E0B}">
      <dgm:prSet/>
      <dgm:spPr/>
      <dgm:t>
        <a:bodyPr/>
        <a:lstStyle/>
        <a:p>
          <a:pPr latinLnBrk="1"/>
          <a:endParaRPr lang="ko-KR" altLang="en-US"/>
        </a:p>
      </dgm:t>
    </dgm:pt>
    <dgm:pt modelId="{8893188E-898A-48BC-A455-EE737C717BC6}" type="sibTrans" cxnId="{2D215FE7-CEE9-4819-AA47-C6EDDAF35E0B}">
      <dgm:prSet/>
      <dgm:spPr/>
      <dgm:t>
        <a:bodyPr/>
        <a:lstStyle/>
        <a:p>
          <a:pPr latinLnBrk="1"/>
          <a:endParaRPr lang="ko-KR" altLang="en-US"/>
        </a:p>
      </dgm:t>
    </dgm:pt>
    <dgm:pt modelId="{F87E37A6-5F01-4061-A3AC-2B3331E1F1E4}">
      <dgm:prSet/>
      <dgm:spPr/>
      <dgm:t>
        <a:bodyPr/>
        <a:lstStyle/>
        <a:p>
          <a:pPr latinLnBrk="1"/>
          <a:r>
            <a:rPr lang="ko-KR"/>
            <a:t>아무거나 다 할 수 있다</a:t>
          </a:r>
        </a:p>
      </dgm:t>
    </dgm:pt>
    <dgm:pt modelId="{12E887B1-2E94-4C40-8645-E4D9C07D138E}" type="parTrans" cxnId="{082E0390-8AB6-49D4-993B-F53224891850}">
      <dgm:prSet/>
      <dgm:spPr/>
      <dgm:t>
        <a:bodyPr/>
        <a:lstStyle/>
        <a:p>
          <a:pPr latinLnBrk="1"/>
          <a:endParaRPr lang="ko-KR" altLang="en-US"/>
        </a:p>
      </dgm:t>
    </dgm:pt>
    <dgm:pt modelId="{254A0B9B-082B-42D9-A718-5A5F3EF3F32D}" type="sibTrans" cxnId="{082E0390-8AB6-49D4-993B-F53224891850}">
      <dgm:prSet/>
      <dgm:spPr/>
      <dgm:t>
        <a:bodyPr/>
        <a:lstStyle/>
        <a:p>
          <a:pPr latinLnBrk="1"/>
          <a:endParaRPr lang="ko-KR" altLang="en-US"/>
        </a:p>
      </dgm:t>
    </dgm:pt>
    <dgm:pt modelId="{04CEDBCC-8361-4552-B613-911AA2204290}" type="pres">
      <dgm:prSet presAssocID="{DE237CF4-6CA0-4CFA-96E9-0D29E69D4E75}" presName="linear" presStyleCnt="0">
        <dgm:presLayoutVars>
          <dgm:animLvl val="lvl"/>
          <dgm:resizeHandles val="exact"/>
        </dgm:presLayoutVars>
      </dgm:prSet>
      <dgm:spPr/>
    </dgm:pt>
    <dgm:pt modelId="{18534A45-7811-4143-9284-67BC6F5777D1}" type="pres">
      <dgm:prSet presAssocID="{C03F5206-D24F-406A-9EAD-B6837DF6A6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3D4EDD-C701-4ACF-9E81-A37D3519E00A}" type="pres">
      <dgm:prSet presAssocID="{C03F5206-D24F-406A-9EAD-B6837DF6A61D}" presName="childText" presStyleLbl="revTx" presStyleIdx="0" presStyleCnt="2">
        <dgm:presLayoutVars>
          <dgm:bulletEnabled val="1"/>
        </dgm:presLayoutVars>
      </dgm:prSet>
      <dgm:spPr/>
    </dgm:pt>
    <dgm:pt modelId="{18F555AE-3BE3-4016-9E21-7DD7A2590BD7}" type="pres">
      <dgm:prSet presAssocID="{FA6EACB4-FD75-430A-B0C4-1AC678CCEE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790EFC-9EE4-4EC9-8642-AEBB237591AE}" type="pres">
      <dgm:prSet presAssocID="{FA6EACB4-FD75-430A-B0C4-1AC678CCEE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7057C35-D3F2-4CA8-8DBC-E35026563ADE}" srcId="{C03F5206-D24F-406A-9EAD-B6837DF6A61D}" destId="{2FF36F07-4108-4294-8017-46D42C0E0BAA}" srcOrd="0" destOrd="0" parTransId="{4E22DF65-2167-488D-93B8-0ADBB320B407}" sibTransId="{9478DA69-512F-4FCB-9EAA-0149F17C59D3}"/>
    <dgm:cxn modelId="{DF94C46A-C486-4B54-8FAE-808AB70D210D}" type="presOf" srcId="{2FF36F07-4108-4294-8017-46D42C0E0BAA}" destId="{293D4EDD-C701-4ACF-9E81-A37D3519E00A}" srcOrd="0" destOrd="0" presId="urn:microsoft.com/office/officeart/2005/8/layout/vList2"/>
    <dgm:cxn modelId="{87D5A18E-9FD7-4B28-8AD6-A897BD7C4926}" type="presOf" srcId="{52D47833-7EA7-4942-A460-4AEFE02EF32B}" destId="{1F790EFC-9EE4-4EC9-8642-AEBB237591AE}" srcOrd="0" destOrd="1" presId="urn:microsoft.com/office/officeart/2005/8/layout/vList2"/>
    <dgm:cxn modelId="{082E0390-8AB6-49D4-993B-F53224891850}" srcId="{FA6EACB4-FD75-430A-B0C4-1AC678CCEEE0}" destId="{F87E37A6-5F01-4061-A3AC-2B3331E1F1E4}" srcOrd="2" destOrd="0" parTransId="{12E887B1-2E94-4C40-8645-E4D9C07D138E}" sibTransId="{254A0B9B-082B-42D9-A718-5A5F3EF3F32D}"/>
    <dgm:cxn modelId="{2CA4C79C-5F57-4C10-BB15-5339A82AF8C6}" srcId="{FA6EACB4-FD75-430A-B0C4-1AC678CCEEE0}" destId="{AC2D3D24-72E4-483C-BBC5-801841D02823}" srcOrd="0" destOrd="0" parTransId="{FA738508-2D21-4670-BF69-E94D7D0BC931}" sibTransId="{CE01235B-7EFA-4D9A-8A8E-6F3836B52A3D}"/>
    <dgm:cxn modelId="{52159AA5-FE3A-4B89-841B-217E81A7DFB2}" type="presOf" srcId="{AC2D3D24-72E4-483C-BBC5-801841D02823}" destId="{1F790EFC-9EE4-4EC9-8642-AEBB237591AE}" srcOrd="0" destOrd="0" presId="urn:microsoft.com/office/officeart/2005/8/layout/vList2"/>
    <dgm:cxn modelId="{608CA8B3-C273-427E-9859-9933C7257B27}" srcId="{DE237CF4-6CA0-4CFA-96E9-0D29E69D4E75}" destId="{FA6EACB4-FD75-430A-B0C4-1AC678CCEEE0}" srcOrd="1" destOrd="0" parTransId="{3889B967-19FC-45CD-BDBD-74804BFB1667}" sibTransId="{87AAFF62-5B6B-4461-A5DC-F9B0A0B96BBC}"/>
    <dgm:cxn modelId="{57FEC3CE-2E4D-43FA-BBE3-9933C13BFFF0}" type="presOf" srcId="{FA6EACB4-FD75-430A-B0C4-1AC678CCEEE0}" destId="{18F555AE-3BE3-4016-9E21-7DD7A2590BD7}" srcOrd="0" destOrd="0" presId="urn:microsoft.com/office/officeart/2005/8/layout/vList2"/>
    <dgm:cxn modelId="{9AEBF0D7-BB3C-423A-8554-08AB040ED469}" type="presOf" srcId="{DE237CF4-6CA0-4CFA-96E9-0D29E69D4E75}" destId="{04CEDBCC-8361-4552-B613-911AA2204290}" srcOrd="0" destOrd="0" presId="urn:microsoft.com/office/officeart/2005/8/layout/vList2"/>
    <dgm:cxn modelId="{7A552FE4-C20A-4C8A-A311-447302E94447}" srcId="{DE237CF4-6CA0-4CFA-96E9-0D29E69D4E75}" destId="{C03F5206-D24F-406A-9EAD-B6837DF6A61D}" srcOrd="0" destOrd="0" parTransId="{8C75F104-1B48-4174-918A-FE152ACC1F8E}" sibTransId="{A033A692-9501-40E0-96E4-5D4610B37797}"/>
    <dgm:cxn modelId="{2D215FE7-CEE9-4819-AA47-C6EDDAF35E0B}" srcId="{FA6EACB4-FD75-430A-B0C4-1AC678CCEEE0}" destId="{52D47833-7EA7-4942-A460-4AEFE02EF32B}" srcOrd="1" destOrd="0" parTransId="{76B7D721-6464-4E5C-AA44-BC1D6A7BD972}" sibTransId="{8893188E-898A-48BC-A455-EE737C717BC6}"/>
    <dgm:cxn modelId="{7193A0ED-BC5D-4C9D-84CC-0952260D32A8}" type="presOf" srcId="{F87E37A6-5F01-4061-A3AC-2B3331E1F1E4}" destId="{1F790EFC-9EE4-4EC9-8642-AEBB237591AE}" srcOrd="0" destOrd="2" presId="urn:microsoft.com/office/officeart/2005/8/layout/vList2"/>
    <dgm:cxn modelId="{AC96EFFF-59AC-47B5-AD78-2C676BE4E6CB}" type="presOf" srcId="{C03F5206-D24F-406A-9EAD-B6837DF6A61D}" destId="{18534A45-7811-4143-9284-67BC6F5777D1}" srcOrd="0" destOrd="0" presId="urn:microsoft.com/office/officeart/2005/8/layout/vList2"/>
    <dgm:cxn modelId="{95CCC7A2-6E04-437D-BF8D-658345E4DF67}" type="presParOf" srcId="{04CEDBCC-8361-4552-B613-911AA2204290}" destId="{18534A45-7811-4143-9284-67BC6F5777D1}" srcOrd="0" destOrd="0" presId="urn:microsoft.com/office/officeart/2005/8/layout/vList2"/>
    <dgm:cxn modelId="{09A0D253-D96F-4ADD-B463-F03A2664DD2C}" type="presParOf" srcId="{04CEDBCC-8361-4552-B613-911AA2204290}" destId="{293D4EDD-C701-4ACF-9E81-A37D3519E00A}" srcOrd="1" destOrd="0" presId="urn:microsoft.com/office/officeart/2005/8/layout/vList2"/>
    <dgm:cxn modelId="{4ED191CA-4CBE-440B-AFAE-86BCE7EBB24E}" type="presParOf" srcId="{04CEDBCC-8361-4552-B613-911AA2204290}" destId="{18F555AE-3BE3-4016-9E21-7DD7A2590BD7}" srcOrd="2" destOrd="0" presId="urn:microsoft.com/office/officeart/2005/8/layout/vList2"/>
    <dgm:cxn modelId="{8C459FDF-683B-4FCA-9450-A293AD8E997E}" type="presParOf" srcId="{04CEDBCC-8361-4552-B613-911AA2204290}" destId="{1F790EFC-9EE4-4EC9-8642-AEBB237591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630368-487F-4EBA-B3ED-6EBFFA89853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20A9D0-7AFE-4C18-AA20-3F60B24D957E}">
      <dgm:prSet/>
      <dgm:spPr/>
      <dgm:t>
        <a:bodyPr/>
        <a:lstStyle/>
        <a:p>
          <a:pPr latinLnBrk="1"/>
          <a:r>
            <a:rPr lang="ko-KR" dirty="0"/>
            <a:t>인증 및 세션 관리 </a:t>
          </a:r>
          <a:br>
            <a:rPr lang="en-US" altLang="ko-KR" dirty="0"/>
          </a:br>
          <a:r>
            <a:rPr lang="ko-KR" dirty="0"/>
            <a:t>취약점</a:t>
          </a:r>
        </a:p>
      </dgm:t>
    </dgm:pt>
    <dgm:pt modelId="{A6A5FE63-DA52-446D-8E82-1AC79A72A688}" type="parTrans" cxnId="{325DA1B5-9DD4-4F3B-B8E8-D2D891DF15C6}">
      <dgm:prSet/>
      <dgm:spPr/>
      <dgm:t>
        <a:bodyPr/>
        <a:lstStyle/>
        <a:p>
          <a:pPr latinLnBrk="1"/>
          <a:endParaRPr lang="ko-KR" altLang="en-US"/>
        </a:p>
      </dgm:t>
    </dgm:pt>
    <dgm:pt modelId="{C1D810DD-BBD2-4E92-9A0A-FD1AD448D0D5}" type="sibTrans" cxnId="{325DA1B5-9DD4-4F3B-B8E8-D2D891DF15C6}">
      <dgm:prSet/>
      <dgm:spPr/>
      <dgm:t>
        <a:bodyPr/>
        <a:lstStyle/>
        <a:p>
          <a:pPr latinLnBrk="1"/>
          <a:endParaRPr lang="ko-KR" altLang="en-US"/>
        </a:p>
      </dgm:t>
    </dgm:pt>
    <dgm:pt modelId="{C914CC44-823B-41E1-81FC-D6BFE784564C}">
      <dgm:prSet/>
      <dgm:spPr/>
      <dgm:t>
        <a:bodyPr/>
        <a:lstStyle/>
        <a:p>
          <a:pPr latinLnBrk="1"/>
          <a:r>
            <a:rPr lang="ko-KR"/>
            <a:t>로그인을 했는지 안 했는지 확인 안 함</a:t>
          </a:r>
        </a:p>
      </dgm:t>
    </dgm:pt>
    <dgm:pt modelId="{C47DE926-C3BD-4D61-B277-15C7EAAB7E84}" type="parTrans" cxnId="{7B2E435E-9E08-4936-ADF6-17F7536C33B8}">
      <dgm:prSet/>
      <dgm:spPr/>
      <dgm:t>
        <a:bodyPr/>
        <a:lstStyle/>
        <a:p>
          <a:pPr latinLnBrk="1"/>
          <a:endParaRPr lang="ko-KR" altLang="en-US"/>
        </a:p>
      </dgm:t>
    </dgm:pt>
    <dgm:pt modelId="{D7996344-0567-4CF3-9292-63C0FFDD1CB3}" type="sibTrans" cxnId="{7B2E435E-9E08-4936-ADF6-17F7536C33B8}">
      <dgm:prSet/>
      <dgm:spPr/>
      <dgm:t>
        <a:bodyPr/>
        <a:lstStyle/>
        <a:p>
          <a:pPr latinLnBrk="1"/>
          <a:endParaRPr lang="ko-KR" altLang="en-US"/>
        </a:p>
      </dgm:t>
    </dgm:pt>
    <dgm:pt modelId="{3779230D-1258-4EF6-B441-782BE0B4E61A}">
      <dgm:prSet/>
      <dgm:spPr/>
      <dgm:t>
        <a:bodyPr/>
        <a:lstStyle/>
        <a:p>
          <a:pPr latinLnBrk="1"/>
          <a:r>
            <a:rPr lang="ko-KR"/>
            <a:t>기능 수준의 접근 통제 누락</a:t>
          </a:r>
        </a:p>
      </dgm:t>
    </dgm:pt>
    <dgm:pt modelId="{74BBB643-A6EC-48A9-B19E-B6D0E7AF6E56}" type="parTrans" cxnId="{5BB9CDAB-75CC-4A71-B510-160C3882DEB2}">
      <dgm:prSet/>
      <dgm:spPr/>
      <dgm:t>
        <a:bodyPr/>
        <a:lstStyle/>
        <a:p>
          <a:pPr latinLnBrk="1"/>
          <a:endParaRPr lang="ko-KR" altLang="en-US"/>
        </a:p>
      </dgm:t>
    </dgm:pt>
    <dgm:pt modelId="{B2624F7F-48B1-40E1-861D-8188A89D83E4}" type="sibTrans" cxnId="{5BB9CDAB-75CC-4A71-B510-160C3882DEB2}">
      <dgm:prSet/>
      <dgm:spPr/>
      <dgm:t>
        <a:bodyPr/>
        <a:lstStyle/>
        <a:p>
          <a:pPr latinLnBrk="1"/>
          <a:endParaRPr lang="ko-KR" altLang="en-US"/>
        </a:p>
      </dgm:t>
    </dgm:pt>
    <dgm:pt modelId="{CEA46198-51D3-458B-8BFB-06B3E9E25AFA}">
      <dgm:prSet/>
      <dgm:spPr/>
      <dgm:t>
        <a:bodyPr/>
        <a:lstStyle/>
        <a:p>
          <a:pPr latinLnBrk="1"/>
          <a:r>
            <a:rPr lang="ko-KR"/>
            <a:t>아무나 쓰면 안 되는 기능을 그냥 열어 둠</a:t>
          </a:r>
        </a:p>
      </dgm:t>
    </dgm:pt>
    <dgm:pt modelId="{63195448-E382-497D-A9A7-A5A391F80A24}" type="parTrans" cxnId="{5A26F9C8-59DC-4718-A320-5A4B855F5719}">
      <dgm:prSet/>
      <dgm:spPr/>
      <dgm:t>
        <a:bodyPr/>
        <a:lstStyle/>
        <a:p>
          <a:pPr latinLnBrk="1"/>
          <a:endParaRPr lang="ko-KR" altLang="en-US"/>
        </a:p>
      </dgm:t>
    </dgm:pt>
    <dgm:pt modelId="{19F1D634-164C-4127-8E55-F6AC0CCD7278}" type="sibTrans" cxnId="{5A26F9C8-59DC-4718-A320-5A4B855F5719}">
      <dgm:prSet/>
      <dgm:spPr/>
      <dgm:t>
        <a:bodyPr/>
        <a:lstStyle/>
        <a:p>
          <a:pPr latinLnBrk="1"/>
          <a:endParaRPr lang="ko-KR" altLang="en-US"/>
        </a:p>
      </dgm:t>
    </dgm:pt>
    <dgm:pt modelId="{A0E0DF2E-B972-4B72-890E-E69F2B6497BF}">
      <dgm:prSet/>
      <dgm:spPr/>
      <dgm:t>
        <a:bodyPr/>
        <a:lstStyle/>
        <a:p>
          <a:pPr latinLnBrk="1"/>
          <a:r>
            <a:rPr lang="ko-KR" dirty="0"/>
            <a:t>알려진 취약점이 있는 </a:t>
          </a:r>
          <a:br>
            <a:rPr lang="en-US" altLang="ko-KR" dirty="0"/>
          </a:br>
          <a:r>
            <a:rPr lang="ko-KR" dirty="0"/>
            <a:t>컴포넌트 사용</a:t>
          </a:r>
        </a:p>
      </dgm:t>
    </dgm:pt>
    <dgm:pt modelId="{1B0F493C-D467-46B1-BD61-08FA2A6A2F9F}" type="parTrans" cxnId="{FCAEB5D7-9B4A-47F7-84FD-2C1F6B5E5F24}">
      <dgm:prSet/>
      <dgm:spPr/>
      <dgm:t>
        <a:bodyPr/>
        <a:lstStyle/>
        <a:p>
          <a:pPr latinLnBrk="1"/>
          <a:endParaRPr lang="ko-KR" altLang="en-US"/>
        </a:p>
      </dgm:t>
    </dgm:pt>
    <dgm:pt modelId="{B99A7002-892F-4013-8076-36F96CAABCF0}" type="sibTrans" cxnId="{FCAEB5D7-9B4A-47F7-84FD-2C1F6B5E5F24}">
      <dgm:prSet/>
      <dgm:spPr/>
      <dgm:t>
        <a:bodyPr/>
        <a:lstStyle/>
        <a:p>
          <a:pPr latinLnBrk="1"/>
          <a:endParaRPr lang="ko-KR" altLang="en-US"/>
        </a:p>
      </dgm:t>
    </dgm:pt>
    <dgm:pt modelId="{F064AF71-764F-4352-AC2E-7F50276DE4AF}">
      <dgm:prSet/>
      <dgm:spPr/>
      <dgm:t>
        <a:bodyPr/>
        <a:lstStyle/>
        <a:p>
          <a:pPr latinLnBrk="1"/>
          <a:r>
            <a:rPr lang="ko-KR" dirty="0"/>
            <a:t>업데이트를 제대로 안 해서 털림</a:t>
          </a:r>
        </a:p>
      </dgm:t>
    </dgm:pt>
    <dgm:pt modelId="{7C801A69-FD92-4A91-8AA1-521AD164CDD5}" type="parTrans" cxnId="{D9067949-B3E5-40F5-922B-12FAD92EC3A1}">
      <dgm:prSet/>
      <dgm:spPr/>
      <dgm:t>
        <a:bodyPr/>
        <a:lstStyle/>
        <a:p>
          <a:pPr latinLnBrk="1"/>
          <a:endParaRPr lang="ko-KR" altLang="en-US"/>
        </a:p>
      </dgm:t>
    </dgm:pt>
    <dgm:pt modelId="{6E4CCC7D-6781-459C-BDFC-192027D1C6C8}" type="sibTrans" cxnId="{D9067949-B3E5-40F5-922B-12FAD92EC3A1}">
      <dgm:prSet/>
      <dgm:spPr/>
      <dgm:t>
        <a:bodyPr/>
        <a:lstStyle/>
        <a:p>
          <a:pPr latinLnBrk="1"/>
          <a:endParaRPr lang="ko-KR" altLang="en-US"/>
        </a:p>
      </dgm:t>
    </dgm:pt>
    <dgm:pt modelId="{1D3C77D2-E52E-4685-9D0C-C133D438A0CF}">
      <dgm:prSet/>
      <dgm:spPr/>
      <dgm:t>
        <a:bodyPr/>
        <a:lstStyle/>
        <a:p>
          <a:pPr latinLnBrk="1"/>
          <a:r>
            <a:rPr lang="ko-KR" altLang="en-US" dirty="0"/>
            <a:t>보안</a:t>
          </a:r>
          <a:r>
            <a:rPr lang="en-US" altLang="ko-KR" dirty="0"/>
            <a:t> </a:t>
          </a:r>
          <a:r>
            <a:rPr lang="ko-KR" altLang="en-US" dirty="0"/>
            <a:t>설정 오류</a:t>
          </a:r>
          <a:endParaRPr lang="ko-KR" dirty="0"/>
        </a:p>
      </dgm:t>
    </dgm:pt>
    <dgm:pt modelId="{3D53E03E-866C-493C-B2D5-DA26F2873CDB}" type="parTrans" cxnId="{6A4BBFC1-4EAA-4391-8CFF-7A6C40F49DD0}">
      <dgm:prSet/>
      <dgm:spPr/>
      <dgm:t>
        <a:bodyPr/>
        <a:lstStyle/>
        <a:p>
          <a:pPr latinLnBrk="1"/>
          <a:endParaRPr lang="ko-KR" altLang="en-US"/>
        </a:p>
      </dgm:t>
    </dgm:pt>
    <dgm:pt modelId="{C4F4A630-890E-4022-878F-BE3BE7CA4BED}" type="sibTrans" cxnId="{6A4BBFC1-4EAA-4391-8CFF-7A6C40F49DD0}">
      <dgm:prSet/>
      <dgm:spPr/>
      <dgm:t>
        <a:bodyPr/>
        <a:lstStyle/>
        <a:p>
          <a:pPr latinLnBrk="1"/>
          <a:endParaRPr lang="ko-KR" altLang="en-US"/>
        </a:p>
      </dgm:t>
    </dgm:pt>
    <dgm:pt modelId="{AEAB9E79-6456-4517-B22B-BE472CF31D2A}">
      <dgm:prSet/>
      <dgm:spPr/>
      <dgm:t>
        <a:bodyPr/>
        <a:lstStyle/>
        <a:p>
          <a:pPr latinLnBrk="1"/>
          <a:r>
            <a:rPr lang="ko-KR" altLang="en-US" dirty="0"/>
            <a:t>보안 설정을 잘못해서 접근하지 말아야 할 곳에 접근</a:t>
          </a:r>
          <a:endParaRPr lang="ko-KR" dirty="0"/>
        </a:p>
      </dgm:t>
    </dgm:pt>
    <dgm:pt modelId="{F7C4FB58-EED2-40FA-AF45-52DBDBE2C142}" type="parTrans" cxnId="{AB4A293E-E7DC-41AC-9B59-67461273B2AF}">
      <dgm:prSet/>
      <dgm:spPr/>
      <dgm:t>
        <a:bodyPr/>
        <a:lstStyle/>
        <a:p>
          <a:pPr latinLnBrk="1"/>
          <a:endParaRPr lang="ko-KR" altLang="en-US"/>
        </a:p>
      </dgm:t>
    </dgm:pt>
    <dgm:pt modelId="{C6C8E5CC-84A0-4F8F-B2D5-D9EC283EE098}" type="sibTrans" cxnId="{AB4A293E-E7DC-41AC-9B59-67461273B2AF}">
      <dgm:prSet/>
      <dgm:spPr/>
      <dgm:t>
        <a:bodyPr/>
        <a:lstStyle/>
        <a:p>
          <a:pPr latinLnBrk="1"/>
          <a:endParaRPr lang="ko-KR" altLang="en-US"/>
        </a:p>
      </dgm:t>
    </dgm:pt>
    <dgm:pt modelId="{E16532FF-B5A3-40E6-BB8D-391BE11F404F}" type="pres">
      <dgm:prSet presAssocID="{CB630368-487F-4EBA-B3ED-6EBFFA898533}" presName="Name0" presStyleCnt="0">
        <dgm:presLayoutVars>
          <dgm:dir/>
          <dgm:animLvl val="lvl"/>
          <dgm:resizeHandles val="exact"/>
        </dgm:presLayoutVars>
      </dgm:prSet>
      <dgm:spPr/>
    </dgm:pt>
    <dgm:pt modelId="{DF84A01E-3C64-49ED-B168-2AD73FF6A55E}" type="pres">
      <dgm:prSet presAssocID="{CB20A9D0-7AFE-4C18-AA20-3F60B24D957E}" presName="linNode" presStyleCnt="0"/>
      <dgm:spPr/>
    </dgm:pt>
    <dgm:pt modelId="{022EB142-19DF-4066-B216-9E6F57851F79}" type="pres">
      <dgm:prSet presAssocID="{CB20A9D0-7AFE-4C18-AA20-3F60B24D957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8D9EAA9-EEA8-463A-821C-5872798134D2}" type="pres">
      <dgm:prSet presAssocID="{CB20A9D0-7AFE-4C18-AA20-3F60B24D957E}" presName="descendantText" presStyleLbl="alignAccFollowNode1" presStyleIdx="0" presStyleCnt="4">
        <dgm:presLayoutVars>
          <dgm:bulletEnabled val="1"/>
        </dgm:presLayoutVars>
      </dgm:prSet>
      <dgm:spPr/>
    </dgm:pt>
    <dgm:pt modelId="{3B825FCD-0142-44FA-8C68-E70F7914CCE9}" type="pres">
      <dgm:prSet presAssocID="{C1D810DD-BBD2-4E92-9A0A-FD1AD448D0D5}" presName="sp" presStyleCnt="0"/>
      <dgm:spPr/>
    </dgm:pt>
    <dgm:pt modelId="{89C25B86-B12A-44FC-A2A7-8548F740EF19}" type="pres">
      <dgm:prSet presAssocID="{3779230D-1258-4EF6-B441-782BE0B4E61A}" presName="linNode" presStyleCnt="0"/>
      <dgm:spPr/>
    </dgm:pt>
    <dgm:pt modelId="{F9A83F69-C23D-4786-B6BF-88F1ECEEF8F9}" type="pres">
      <dgm:prSet presAssocID="{3779230D-1258-4EF6-B441-782BE0B4E61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138171A-DAD3-492A-AF9F-65DC667DC258}" type="pres">
      <dgm:prSet presAssocID="{3779230D-1258-4EF6-B441-782BE0B4E61A}" presName="descendantText" presStyleLbl="alignAccFollowNode1" presStyleIdx="1" presStyleCnt="4">
        <dgm:presLayoutVars>
          <dgm:bulletEnabled val="1"/>
        </dgm:presLayoutVars>
      </dgm:prSet>
      <dgm:spPr/>
    </dgm:pt>
    <dgm:pt modelId="{85CBCD21-7B77-4F51-94C9-DFD5F6EF5675}" type="pres">
      <dgm:prSet presAssocID="{B2624F7F-48B1-40E1-861D-8188A89D83E4}" presName="sp" presStyleCnt="0"/>
      <dgm:spPr/>
    </dgm:pt>
    <dgm:pt modelId="{3EBEE72C-E3A8-4E4E-AE26-1D4DB62EB62F}" type="pres">
      <dgm:prSet presAssocID="{A0E0DF2E-B972-4B72-890E-E69F2B6497BF}" presName="linNode" presStyleCnt="0"/>
      <dgm:spPr/>
    </dgm:pt>
    <dgm:pt modelId="{9CB8BBBD-2FA4-4529-A6E3-7652FD4C36FD}" type="pres">
      <dgm:prSet presAssocID="{A0E0DF2E-B972-4B72-890E-E69F2B6497B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18C4B3-34C9-4A50-895B-5807F029BC6F}" type="pres">
      <dgm:prSet presAssocID="{A0E0DF2E-B972-4B72-890E-E69F2B6497BF}" presName="descendantText" presStyleLbl="alignAccFollowNode1" presStyleIdx="2" presStyleCnt="4">
        <dgm:presLayoutVars>
          <dgm:bulletEnabled val="1"/>
        </dgm:presLayoutVars>
      </dgm:prSet>
      <dgm:spPr/>
    </dgm:pt>
    <dgm:pt modelId="{9FC8C362-23BC-4F4C-B81A-C69349FF7DF1}" type="pres">
      <dgm:prSet presAssocID="{B99A7002-892F-4013-8076-36F96CAABCF0}" presName="sp" presStyleCnt="0"/>
      <dgm:spPr/>
    </dgm:pt>
    <dgm:pt modelId="{49F088BB-20D1-488E-AEBC-E496220E345F}" type="pres">
      <dgm:prSet presAssocID="{1D3C77D2-E52E-4685-9D0C-C133D438A0CF}" presName="linNode" presStyleCnt="0"/>
      <dgm:spPr/>
    </dgm:pt>
    <dgm:pt modelId="{10EFEF2E-AFC1-4871-BDB3-392C20410D1F}" type="pres">
      <dgm:prSet presAssocID="{1D3C77D2-E52E-4685-9D0C-C133D438A0C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3A12CF7-7CC8-4D71-A9F1-B8D322D5BF5E}" type="pres">
      <dgm:prSet presAssocID="{1D3C77D2-E52E-4685-9D0C-C133D438A0C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261E109-9FD6-4B97-BF80-61C2D98292B6}" type="presOf" srcId="{AEAB9E79-6456-4517-B22B-BE472CF31D2A}" destId="{C3A12CF7-7CC8-4D71-A9F1-B8D322D5BF5E}" srcOrd="0" destOrd="0" presId="urn:microsoft.com/office/officeart/2005/8/layout/vList5"/>
    <dgm:cxn modelId="{0400A938-0126-4C77-AD9E-EAF9D034F9F1}" type="presOf" srcId="{1D3C77D2-E52E-4685-9D0C-C133D438A0CF}" destId="{10EFEF2E-AFC1-4871-BDB3-392C20410D1F}" srcOrd="0" destOrd="0" presId="urn:microsoft.com/office/officeart/2005/8/layout/vList5"/>
    <dgm:cxn modelId="{AB4A293E-E7DC-41AC-9B59-67461273B2AF}" srcId="{1D3C77D2-E52E-4685-9D0C-C133D438A0CF}" destId="{AEAB9E79-6456-4517-B22B-BE472CF31D2A}" srcOrd="0" destOrd="0" parTransId="{F7C4FB58-EED2-40FA-AF45-52DBDBE2C142}" sibTransId="{C6C8E5CC-84A0-4F8F-B2D5-D9EC283EE098}"/>
    <dgm:cxn modelId="{7B2E435E-9E08-4936-ADF6-17F7536C33B8}" srcId="{CB20A9D0-7AFE-4C18-AA20-3F60B24D957E}" destId="{C914CC44-823B-41E1-81FC-D6BFE784564C}" srcOrd="0" destOrd="0" parTransId="{C47DE926-C3BD-4D61-B277-15C7EAAB7E84}" sibTransId="{D7996344-0567-4CF3-9292-63C0FFDD1CB3}"/>
    <dgm:cxn modelId="{D9067949-B3E5-40F5-922B-12FAD92EC3A1}" srcId="{A0E0DF2E-B972-4B72-890E-E69F2B6497BF}" destId="{F064AF71-764F-4352-AC2E-7F50276DE4AF}" srcOrd="0" destOrd="0" parTransId="{7C801A69-FD92-4A91-8AA1-521AD164CDD5}" sibTransId="{6E4CCC7D-6781-459C-BDFC-192027D1C6C8}"/>
    <dgm:cxn modelId="{E19C777D-6411-48B1-8152-440A72FAD75F}" type="presOf" srcId="{CB630368-487F-4EBA-B3ED-6EBFFA898533}" destId="{E16532FF-B5A3-40E6-BB8D-391BE11F404F}" srcOrd="0" destOrd="0" presId="urn:microsoft.com/office/officeart/2005/8/layout/vList5"/>
    <dgm:cxn modelId="{DA17D681-AA6C-4FC3-9C9C-AC9C8ECF6A08}" type="presOf" srcId="{F064AF71-764F-4352-AC2E-7F50276DE4AF}" destId="{1318C4B3-34C9-4A50-895B-5807F029BC6F}" srcOrd="0" destOrd="0" presId="urn:microsoft.com/office/officeart/2005/8/layout/vList5"/>
    <dgm:cxn modelId="{66216188-C212-42BD-AA2E-66A2A1D99C40}" type="presOf" srcId="{CEA46198-51D3-458B-8BFB-06B3E9E25AFA}" destId="{6138171A-DAD3-492A-AF9F-65DC667DC258}" srcOrd="0" destOrd="0" presId="urn:microsoft.com/office/officeart/2005/8/layout/vList5"/>
    <dgm:cxn modelId="{9B403D94-7948-4C58-90CB-F5C18E2F6CCF}" type="presOf" srcId="{C914CC44-823B-41E1-81FC-D6BFE784564C}" destId="{78D9EAA9-EEA8-463A-821C-5872798134D2}" srcOrd="0" destOrd="0" presId="urn:microsoft.com/office/officeart/2005/8/layout/vList5"/>
    <dgm:cxn modelId="{5BB9CDAB-75CC-4A71-B510-160C3882DEB2}" srcId="{CB630368-487F-4EBA-B3ED-6EBFFA898533}" destId="{3779230D-1258-4EF6-B441-782BE0B4E61A}" srcOrd="1" destOrd="0" parTransId="{74BBB643-A6EC-48A9-B19E-B6D0E7AF6E56}" sibTransId="{B2624F7F-48B1-40E1-861D-8188A89D83E4}"/>
    <dgm:cxn modelId="{325DA1B5-9DD4-4F3B-B8E8-D2D891DF15C6}" srcId="{CB630368-487F-4EBA-B3ED-6EBFFA898533}" destId="{CB20A9D0-7AFE-4C18-AA20-3F60B24D957E}" srcOrd="0" destOrd="0" parTransId="{A6A5FE63-DA52-446D-8E82-1AC79A72A688}" sibTransId="{C1D810DD-BBD2-4E92-9A0A-FD1AD448D0D5}"/>
    <dgm:cxn modelId="{6A4BBFC1-4EAA-4391-8CFF-7A6C40F49DD0}" srcId="{CB630368-487F-4EBA-B3ED-6EBFFA898533}" destId="{1D3C77D2-E52E-4685-9D0C-C133D438A0CF}" srcOrd="3" destOrd="0" parTransId="{3D53E03E-866C-493C-B2D5-DA26F2873CDB}" sibTransId="{C4F4A630-890E-4022-878F-BE3BE7CA4BED}"/>
    <dgm:cxn modelId="{0977FAC3-156E-40F1-9E6F-FB78823E88CA}" type="presOf" srcId="{CB20A9D0-7AFE-4C18-AA20-3F60B24D957E}" destId="{022EB142-19DF-4066-B216-9E6F57851F79}" srcOrd="0" destOrd="0" presId="urn:microsoft.com/office/officeart/2005/8/layout/vList5"/>
    <dgm:cxn modelId="{5A26F9C8-59DC-4718-A320-5A4B855F5719}" srcId="{3779230D-1258-4EF6-B441-782BE0B4E61A}" destId="{CEA46198-51D3-458B-8BFB-06B3E9E25AFA}" srcOrd="0" destOrd="0" parTransId="{63195448-E382-497D-A9A7-A5A391F80A24}" sibTransId="{19F1D634-164C-4127-8E55-F6AC0CCD7278}"/>
    <dgm:cxn modelId="{FCAEB5D7-9B4A-47F7-84FD-2C1F6B5E5F24}" srcId="{CB630368-487F-4EBA-B3ED-6EBFFA898533}" destId="{A0E0DF2E-B972-4B72-890E-E69F2B6497BF}" srcOrd="2" destOrd="0" parTransId="{1B0F493C-D467-46B1-BD61-08FA2A6A2F9F}" sibTransId="{B99A7002-892F-4013-8076-36F96CAABCF0}"/>
    <dgm:cxn modelId="{0461C5E2-A12F-4AC9-8C13-D487839D2163}" type="presOf" srcId="{A0E0DF2E-B972-4B72-890E-E69F2B6497BF}" destId="{9CB8BBBD-2FA4-4529-A6E3-7652FD4C36FD}" srcOrd="0" destOrd="0" presId="urn:microsoft.com/office/officeart/2005/8/layout/vList5"/>
    <dgm:cxn modelId="{718AF2E7-1F80-4AF4-8F88-1A4087BE8A43}" type="presOf" srcId="{3779230D-1258-4EF6-B441-782BE0B4E61A}" destId="{F9A83F69-C23D-4786-B6BF-88F1ECEEF8F9}" srcOrd="0" destOrd="0" presId="urn:microsoft.com/office/officeart/2005/8/layout/vList5"/>
    <dgm:cxn modelId="{52961F90-C3DE-4BE7-9B7D-D5A4B144C2B5}" type="presParOf" srcId="{E16532FF-B5A3-40E6-BB8D-391BE11F404F}" destId="{DF84A01E-3C64-49ED-B168-2AD73FF6A55E}" srcOrd="0" destOrd="0" presId="urn:microsoft.com/office/officeart/2005/8/layout/vList5"/>
    <dgm:cxn modelId="{B4F52DDD-9CAA-4A44-B64D-190A6031D207}" type="presParOf" srcId="{DF84A01E-3C64-49ED-B168-2AD73FF6A55E}" destId="{022EB142-19DF-4066-B216-9E6F57851F79}" srcOrd="0" destOrd="0" presId="urn:microsoft.com/office/officeart/2005/8/layout/vList5"/>
    <dgm:cxn modelId="{4E3181E3-AF50-4A57-95B1-95435FE97770}" type="presParOf" srcId="{DF84A01E-3C64-49ED-B168-2AD73FF6A55E}" destId="{78D9EAA9-EEA8-463A-821C-5872798134D2}" srcOrd="1" destOrd="0" presId="urn:microsoft.com/office/officeart/2005/8/layout/vList5"/>
    <dgm:cxn modelId="{4D8FE064-2C34-402D-BF2D-14FD309DB59D}" type="presParOf" srcId="{E16532FF-B5A3-40E6-BB8D-391BE11F404F}" destId="{3B825FCD-0142-44FA-8C68-E70F7914CCE9}" srcOrd="1" destOrd="0" presId="urn:microsoft.com/office/officeart/2005/8/layout/vList5"/>
    <dgm:cxn modelId="{41DA5D4E-4D11-436C-851E-D588810B9C93}" type="presParOf" srcId="{E16532FF-B5A3-40E6-BB8D-391BE11F404F}" destId="{89C25B86-B12A-44FC-A2A7-8548F740EF19}" srcOrd="2" destOrd="0" presId="urn:microsoft.com/office/officeart/2005/8/layout/vList5"/>
    <dgm:cxn modelId="{105547B4-F7F6-48A7-BA85-AAE7D6D0DE57}" type="presParOf" srcId="{89C25B86-B12A-44FC-A2A7-8548F740EF19}" destId="{F9A83F69-C23D-4786-B6BF-88F1ECEEF8F9}" srcOrd="0" destOrd="0" presId="urn:microsoft.com/office/officeart/2005/8/layout/vList5"/>
    <dgm:cxn modelId="{685A2912-F168-4AA5-ABF4-55F95E242E17}" type="presParOf" srcId="{89C25B86-B12A-44FC-A2A7-8548F740EF19}" destId="{6138171A-DAD3-492A-AF9F-65DC667DC258}" srcOrd="1" destOrd="0" presId="urn:microsoft.com/office/officeart/2005/8/layout/vList5"/>
    <dgm:cxn modelId="{4229E0AF-C142-46B0-9B96-EE355D1CC057}" type="presParOf" srcId="{E16532FF-B5A3-40E6-BB8D-391BE11F404F}" destId="{85CBCD21-7B77-4F51-94C9-DFD5F6EF5675}" srcOrd="3" destOrd="0" presId="urn:microsoft.com/office/officeart/2005/8/layout/vList5"/>
    <dgm:cxn modelId="{EE29D477-EAA7-4E8C-94E5-E377E83A48A4}" type="presParOf" srcId="{E16532FF-B5A3-40E6-BB8D-391BE11F404F}" destId="{3EBEE72C-E3A8-4E4E-AE26-1D4DB62EB62F}" srcOrd="4" destOrd="0" presId="urn:microsoft.com/office/officeart/2005/8/layout/vList5"/>
    <dgm:cxn modelId="{5F379ED6-7219-4F03-9DA8-FC6E4FE594AD}" type="presParOf" srcId="{3EBEE72C-E3A8-4E4E-AE26-1D4DB62EB62F}" destId="{9CB8BBBD-2FA4-4529-A6E3-7652FD4C36FD}" srcOrd="0" destOrd="0" presId="urn:microsoft.com/office/officeart/2005/8/layout/vList5"/>
    <dgm:cxn modelId="{0E05AFCE-5451-46E4-8D6A-E211D5384A8F}" type="presParOf" srcId="{3EBEE72C-E3A8-4E4E-AE26-1D4DB62EB62F}" destId="{1318C4B3-34C9-4A50-895B-5807F029BC6F}" srcOrd="1" destOrd="0" presId="urn:microsoft.com/office/officeart/2005/8/layout/vList5"/>
    <dgm:cxn modelId="{BEAC1CD9-AD97-4E7A-BB41-83F03414039D}" type="presParOf" srcId="{E16532FF-B5A3-40E6-BB8D-391BE11F404F}" destId="{9FC8C362-23BC-4F4C-B81A-C69349FF7DF1}" srcOrd="5" destOrd="0" presId="urn:microsoft.com/office/officeart/2005/8/layout/vList5"/>
    <dgm:cxn modelId="{3F12AD17-463E-498D-A337-BEE9AE05CD8D}" type="presParOf" srcId="{E16532FF-B5A3-40E6-BB8D-391BE11F404F}" destId="{49F088BB-20D1-488E-AEBC-E496220E345F}" srcOrd="6" destOrd="0" presId="urn:microsoft.com/office/officeart/2005/8/layout/vList5"/>
    <dgm:cxn modelId="{3709BCD2-0941-40B5-81F9-260817798722}" type="presParOf" srcId="{49F088BB-20D1-488E-AEBC-E496220E345F}" destId="{10EFEF2E-AFC1-4871-BDB3-392C20410D1F}" srcOrd="0" destOrd="0" presId="urn:microsoft.com/office/officeart/2005/8/layout/vList5"/>
    <dgm:cxn modelId="{4A6D42AF-1AAB-4692-A179-4A6D4BBA395C}" type="presParOf" srcId="{49F088BB-20D1-488E-AEBC-E496220E345F}" destId="{C3A12CF7-7CC8-4D71-A9F1-B8D322D5BF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D66D62-1FB7-4960-906F-159EF9B51E6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BD1E48D-5EB8-4824-BEBB-FF9FB2026F10}">
      <dgm:prSet/>
      <dgm:spPr/>
      <dgm:t>
        <a:bodyPr/>
        <a:lstStyle/>
        <a:p>
          <a:pPr latinLnBrk="1"/>
          <a:r>
            <a:rPr lang="ko-KR"/>
            <a:t>파라미터</a:t>
          </a:r>
        </a:p>
      </dgm:t>
    </dgm:pt>
    <dgm:pt modelId="{C893FE96-94EC-4AD2-B871-F5804B78AD30}" type="parTrans" cxnId="{EE824853-65CB-4466-8408-563993B1EEA1}">
      <dgm:prSet/>
      <dgm:spPr/>
      <dgm:t>
        <a:bodyPr/>
        <a:lstStyle/>
        <a:p>
          <a:pPr latinLnBrk="1"/>
          <a:endParaRPr lang="ko-KR" altLang="en-US"/>
        </a:p>
      </dgm:t>
    </dgm:pt>
    <dgm:pt modelId="{0DD8FF5D-D3B6-4864-82FF-5ED324802711}" type="sibTrans" cxnId="{EE824853-65CB-4466-8408-563993B1EEA1}">
      <dgm:prSet/>
      <dgm:spPr/>
      <dgm:t>
        <a:bodyPr/>
        <a:lstStyle/>
        <a:p>
          <a:pPr latinLnBrk="1"/>
          <a:endParaRPr lang="ko-KR" altLang="en-US"/>
        </a:p>
      </dgm:t>
    </dgm:pt>
    <dgm:pt modelId="{573CD208-7F9E-4ACD-9531-AFD3873D5847}">
      <dgm:prSet/>
      <dgm:spPr/>
      <dgm:t>
        <a:bodyPr/>
        <a:lstStyle/>
        <a:p>
          <a:pPr latinLnBrk="1"/>
          <a:r>
            <a:rPr lang="ko-KR"/>
            <a:t>서버로 보내는 키와 값 쌍으로 된 일련의 정보 묶음</a:t>
          </a:r>
        </a:p>
      </dgm:t>
    </dgm:pt>
    <dgm:pt modelId="{0A40872B-DE27-40CD-92EC-78110F580FD7}" type="parTrans" cxnId="{DD573188-392E-4989-8664-58CD7747D176}">
      <dgm:prSet/>
      <dgm:spPr/>
      <dgm:t>
        <a:bodyPr/>
        <a:lstStyle/>
        <a:p>
          <a:pPr latinLnBrk="1"/>
          <a:endParaRPr lang="ko-KR" altLang="en-US"/>
        </a:p>
      </dgm:t>
    </dgm:pt>
    <dgm:pt modelId="{C89A2EA4-5CA6-45C9-863A-02E014BA809F}" type="sibTrans" cxnId="{DD573188-392E-4989-8664-58CD7747D176}">
      <dgm:prSet/>
      <dgm:spPr/>
      <dgm:t>
        <a:bodyPr/>
        <a:lstStyle/>
        <a:p>
          <a:pPr latinLnBrk="1"/>
          <a:endParaRPr lang="ko-KR" altLang="en-US"/>
        </a:p>
      </dgm:t>
    </dgm:pt>
    <dgm:pt modelId="{3C1ED841-7535-4B14-A093-C496C8F776AD}">
      <dgm:prSet/>
      <dgm:spPr/>
      <dgm:t>
        <a:bodyPr/>
        <a:lstStyle/>
        <a:p>
          <a:pPr latinLnBrk="1"/>
          <a:r>
            <a:rPr lang="ko-KR"/>
            <a:t>변조</a:t>
          </a:r>
        </a:p>
      </dgm:t>
    </dgm:pt>
    <dgm:pt modelId="{52CB93DE-FC86-4A27-87B3-7BE263592DB5}" type="parTrans" cxnId="{1FEC8693-2A81-4AC7-B6B2-3363A6332F4E}">
      <dgm:prSet/>
      <dgm:spPr/>
      <dgm:t>
        <a:bodyPr/>
        <a:lstStyle/>
        <a:p>
          <a:pPr latinLnBrk="1"/>
          <a:endParaRPr lang="ko-KR" altLang="en-US"/>
        </a:p>
      </dgm:t>
    </dgm:pt>
    <dgm:pt modelId="{704C3590-E16D-46BD-9A47-7DDF050BC399}" type="sibTrans" cxnId="{1FEC8693-2A81-4AC7-B6B2-3363A6332F4E}">
      <dgm:prSet/>
      <dgm:spPr/>
      <dgm:t>
        <a:bodyPr/>
        <a:lstStyle/>
        <a:p>
          <a:pPr latinLnBrk="1"/>
          <a:endParaRPr lang="ko-KR" altLang="en-US"/>
        </a:p>
      </dgm:t>
    </dgm:pt>
    <dgm:pt modelId="{BA2D96E7-F854-4D09-B80D-87773BAC71DB}">
      <dgm:prSet/>
      <dgm:spPr/>
      <dgm:t>
        <a:bodyPr/>
        <a:lstStyle/>
        <a:p>
          <a:pPr latinLnBrk="1"/>
          <a:r>
            <a:rPr lang="ko-KR"/>
            <a:t>정보의 내용을 다른 것으로 바꾸는 행위</a:t>
          </a:r>
        </a:p>
      </dgm:t>
    </dgm:pt>
    <dgm:pt modelId="{2EB0C8F0-E5A9-4D9A-B346-74750908257A}" type="parTrans" cxnId="{8A984B9D-20BA-412B-81AB-B9E07EBEF7F6}">
      <dgm:prSet/>
      <dgm:spPr/>
      <dgm:t>
        <a:bodyPr/>
        <a:lstStyle/>
        <a:p>
          <a:pPr latinLnBrk="1"/>
          <a:endParaRPr lang="ko-KR" altLang="en-US"/>
        </a:p>
      </dgm:t>
    </dgm:pt>
    <dgm:pt modelId="{3700BA3D-31ED-427C-9831-986648AFD824}" type="sibTrans" cxnId="{8A984B9D-20BA-412B-81AB-B9E07EBEF7F6}">
      <dgm:prSet/>
      <dgm:spPr/>
      <dgm:t>
        <a:bodyPr/>
        <a:lstStyle/>
        <a:p>
          <a:pPr latinLnBrk="1"/>
          <a:endParaRPr lang="ko-KR" altLang="en-US"/>
        </a:p>
      </dgm:t>
    </dgm:pt>
    <dgm:pt modelId="{AC25F0BD-6561-49BA-99FB-B711836A2925}">
      <dgm:prSet/>
      <dgm:spPr/>
      <dgm:t>
        <a:bodyPr/>
        <a:lstStyle/>
        <a:p>
          <a:pPr latinLnBrk="1"/>
          <a:r>
            <a:rPr lang="ko-KR"/>
            <a:t>파라미터 변조</a:t>
          </a:r>
        </a:p>
      </dgm:t>
    </dgm:pt>
    <dgm:pt modelId="{379CEEB6-3F5B-49CF-B1D1-42263117C79A}" type="parTrans" cxnId="{9841A2C5-9F81-441E-A4AD-1688B946DFE8}">
      <dgm:prSet/>
      <dgm:spPr/>
      <dgm:t>
        <a:bodyPr/>
        <a:lstStyle/>
        <a:p>
          <a:pPr latinLnBrk="1"/>
          <a:endParaRPr lang="ko-KR" altLang="en-US"/>
        </a:p>
      </dgm:t>
    </dgm:pt>
    <dgm:pt modelId="{6ACE8E4B-1981-4465-A3A8-2378637BD247}" type="sibTrans" cxnId="{9841A2C5-9F81-441E-A4AD-1688B946DFE8}">
      <dgm:prSet/>
      <dgm:spPr/>
      <dgm:t>
        <a:bodyPr/>
        <a:lstStyle/>
        <a:p>
          <a:pPr latinLnBrk="1"/>
          <a:endParaRPr lang="ko-KR" altLang="en-US"/>
        </a:p>
      </dgm:t>
    </dgm:pt>
    <dgm:pt modelId="{B1E317AE-0E62-483E-9639-34C94AFF6FC6}">
      <dgm:prSet/>
      <dgm:spPr/>
      <dgm:t>
        <a:bodyPr/>
        <a:lstStyle/>
        <a:p>
          <a:pPr latinLnBrk="1"/>
          <a:r>
            <a:rPr lang="ko-KR"/>
            <a:t>파라미터의 키나 값을 해커가 원하는 값으로 바꾸는 행위</a:t>
          </a:r>
        </a:p>
      </dgm:t>
    </dgm:pt>
    <dgm:pt modelId="{60D8EE50-F694-4D47-A2A6-679BA92C003E}" type="parTrans" cxnId="{58415F23-9298-4ECA-B7A8-FD52AAD05C0D}">
      <dgm:prSet/>
      <dgm:spPr/>
      <dgm:t>
        <a:bodyPr/>
        <a:lstStyle/>
        <a:p>
          <a:pPr latinLnBrk="1"/>
          <a:endParaRPr lang="ko-KR" altLang="en-US"/>
        </a:p>
      </dgm:t>
    </dgm:pt>
    <dgm:pt modelId="{F422BBFF-0168-428A-999B-5D13B0B6856D}" type="sibTrans" cxnId="{58415F23-9298-4ECA-B7A8-FD52AAD05C0D}">
      <dgm:prSet/>
      <dgm:spPr/>
      <dgm:t>
        <a:bodyPr/>
        <a:lstStyle/>
        <a:p>
          <a:pPr latinLnBrk="1"/>
          <a:endParaRPr lang="ko-KR" altLang="en-US"/>
        </a:p>
      </dgm:t>
    </dgm:pt>
    <dgm:pt modelId="{FFBF4F01-6C38-4269-89D3-6FA6D0805074}" type="pres">
      <dgm:prSet presAssocID="{9DD66D62-1FB7-4960-906F-159EF9B51E6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2B54F47-0C19-4696-ADFF-931190B93F9A}" type="pres">
      <dgm:prSet presAssocID="{1BD1E48D-5EB8-4824-BEBB-FF9FB2026F10}" presName="circle1" presStyleLbl="node1" presStyleIdx="0" presStyleCnt="3"/>
      <dgm:spPr/>
    </dgm:pt>
    <dgm:pt modelId="{B32E2672-BD96-4F2F-8BEC-20130389EE09}" type="pres">
      <dgm:prSet presAssocID="{1BD1E48D-5EB8-4824-BEBB-FF9FB2026F10}" presName="space" presStyleCnt="0"/>
      <dgm:spPr/>
    </dgm:pt>
    <dgm:pt modelId="{29382BE5-8B23-441E-A4BF-D819B5CE55A1}" type="pres">
      <dgm:prSet presAssocID="{1BD1E48D-5EB8-4824-BEBB-FF9FB2026F10}" presName="rect1" presStyleLbl="alignAcc1" presStyleIdx="0" presStyleCnt="3"/>
      <dgm:spPr/>
    </dgm:pt>
    <dgm:pt modelId="{B665B12A-1F0D-4D4C-88B1-8CA61E2D1332}" type="pres">
      <dgm:prSet presAssocID="{3C1ED841-7535-4B14-A093-C496C8F776AD}" presName="vertSpace2" presStyleLbl="node1" presStyleIdx="0" presStyleCnt="3"/>
      <dgm:spPr/>
    </dgm:pt>
    <dgm:pt modelId="{5E5FACEC-F3DA-4BE1-A8C8-A48F74078F09}" type="pres">
      <dgm:prSet presAssocID="{3C1ED841-7535-4B14-A093-C496C8F776AD}" presName="circle2" presStyleLbl="node1" presStyleIdx="1" presStyleCnt="3"/>
      <dgm:spPr/>
    </dgm:pt>
    <dgm:pt modelId="{7F349B29-108E-4166-9108-9636D3A18B0C}" type="pres">
      <dgm:prSet presAssocID="{3C1ED841-7535-4B14-A093-C496C8F776AD}" presName="rect2" presStyleLbl="alignAcc1" presStyleIdx="1" presStyleCnt="3"/>
      <dgm:spPr/>
    </dgm:pt>
    <dgm:pt modelId="{224DD9B9-592F-49BC-B293-DBDB882CC855}" type="pres">
      <dgm:prSet presAssocID="{AC25F0BD-6561-49BA-99FB-B711836A2925}" presName="vertSpace3" presStyleLbl="node1" presStyleIdx="1" presStyleCnt="3"/>
      <dgm:spPr/>
    </dgm:pt>
    <dgm:pt modelId="{5597EC2C-EF92-4500-81C9-5D9A50E67783}" type="pres">
      <dgm:prSet presAssocID="{AC25F0BD-6561-49BA-99FB-B711836A2925}" presName="circle3" presStyleLbl="node1" presStyleIdx="2" presStyleCnt="3"/>
      <dgm:spPr/>
    </dgm:pt>
    <dgm:pt modelId="{A6CDD612-5E6C-4176-A27E-BA061ABA161F}" type="pres">
      <dgm:prSet presAssocID="{AC25F0BD-6561-49BA-99FB-B711836A2925}" presName="rect3" presStyleLbl="alignAcc1" presStyleIdx="2" presStyleCnt="3"/>
      <dgm:spPr/>
    </dgm:pt>
    <dgm:pt modelId="{8C77B739-4E88-42C1-8703-BD5B91BEF77D}" type="pres">
      <dgm:prSet presAssocID="{1BD1E48D-5EB8-4824-BEBB-FF9FB2026F10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F4B41338-F9DE-4092-99D6-484B4D8753FC}" type="pres">
      <dgm:prSet presAssocID="{1BD1E48D-5EB8-4824-BEBB-FF9FB2026F10}" presName="rect1ChTx" presStyleLbl="alignAcc1" presStyleIdx="2" presStyleCnt="3">
        <dgm:presLayoutVars>
          <dgm:bulletEnabled val="1"/>
        </dgm:presLayoutVars>
      </dgm:prSet>
      <dgm:spPr/>
    </dgm:pt>
    <dgm:pt modelId="{C3221170-54A0-4440-96AD-A09824569A09}" type="pres">
      <dgm:prSet presAssocID="{3C1ED841-7535-4B14-A093-C496C8F776AD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0BB9947-9B5D-43D0-801D-32D6DFE635A9}" type="pres">
      <dgm:prSet presAssocID="{3C1ED841-7535-4B14-A093-C496C8F776AD}" presName="rect2ChTx" presStyleLbl="alignAcc1" presStyleIdx="2" presStyleCnt="3">
        <dgm:presLayoutVars>
          <dgm:bulletEnabled val="1"/>
        </dgm:presLayoutVars>
      </dgm:prSet>
      <dgm:spPr/>
    </dgm:pt>
    <dgm:pt modelId="{E826FE9B-3CCB-48BB-94DC-361EB66DFA61}" type="pres">
      <dgm:prSet presAssocID="{AC25F0BD-6561-49BA-99FB-B711836A2925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73648CB9-0B80-4820-A928-1089CAF87058}" type="pres">
      <dgm:prSet presAssocID="{AC25F0BD-6561-49BA-99FB-B711836A2925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84D050A-E7B7-4935-B0BE-BFE642AC8069}" type="presOf" srcId="{1BD1E48D-5EB8-4824-BEBB-FF9FB2026F10}" destId="{8C77B739-4E88-42C1-8703-BD5B91BEF77D}" srcOrd="1" destOrd="0" presId="urn:microsoft.com/office/officeart/2005/8/layout/target3"/>
    <dgm:cxn modelId="{EE13051A-D113-4E11-B858-45013670474A}" type="presOf" srcId="{AC25F0BD-6561-49BA-99FB-B711836A2925}" destId="{E826FE9B-3CCB-48BB-94DC-361EB66DFA61}" srcOrd="1" destOrd="0" presId="urn:microsoft.com/office/officeart/2005/8/layout/target3"/>
    <dgm:cxn modelId="{58415F23-9298-4ECA-B7A8-FD52AAD05C0D}" srcId="{AC25F0BD-6561-49BA-99FB-B711836A2925}" destId="{B1E317AE-0E62-483E-9639-34C94AFF6FC6}" srcOrd="0" destOrd="0" parTransId="{60D8EE50-F694-4D47-A2A6-679BA92C003E}" sibTransId="{F422BBFF-0168-428A-999B-5D13B0B6856D}"/>
    <dgm:cxn modelId="{B854E05B-3B0B-4A0E-84BB-55F364B4D59A}" type="presOf" srcId="{B1E317AE-0E62-483E-9639-34C94AFF6FC6}" destId="{73648CB9-0B80-4820-A928-1089CAF87058}" srcOrd="0" destOrd="0" presId="urn:microsoft.com/office/officeart/2005/8/layout/target3"/>
    <dgm:cxn modelId="{14930941-8BE8-4892-9ACE-0B4C9ED76887}" type="presOf" srcId="{3C1ED841-7535-4B14-A093-C496C8F776AD}" destId="{7F349B29-108E-4166-9108-9636D3A18B0C}" srcOrd="0" destOrd="0" presId="urn:microsoft.com/office/officeart/2005/8/layout/target3"/>
    <dgm:cxn modelId="{20303845-48C6-4D3B-89DC-D009FAD1E4C0}" type="presOf" srcId="{AC25F0BD-6561-49BA-99FB-B711836A2925}" destId="{A6CDD612-5E6C-4176-A27E-BA061ABA161F}" srcOrd="0" destOrd="0" presId="urn:microsoft.com/office/officeart/2005/8/layout/target3"/>
    <dgm:cxn modelId="{EE824853-65CB-4466-8408-563993B1EEA1}" srcId="{9DD66D62-1FB7-4960-906F-159EF9B51E66}" destId="{1BD1E48D-5EB8-4824-BEBB-FF9FB2026F10}" srcOrd="0" destOrd="0" parTransId="{C893FE96-94EC-4AD2-B871-F5804B78AD30}" sibTransId="{0DD8FF5D-D3B6-4864-82FF-5ED324802711}"/>
    <dgm:cxn modelId="{859ABB7C-6F7B-4BAA-965F-D4658A6D288F}" type="presOf" srcId="{3C1ED841-7535-4B14-A093-C496C8F776AD}" destId="{C3221170-54A0-4440-96AD-A09824569A09}" srcOrd="1" destOrd="0" presId="urn:microsoft.com/office/officeart/2005/8/layout/target3"/>
    <dgm:cxn modelId="{DD573188-392E-4989-8664-58CD7747D176}" srcId="{1BD1E48D-5EB8-4824-BEBB-FF9FB2026F10}" destId="{573CD208-7F9E-4ACD-9531-AFD3873D5847}" srcOrd="0" destOrd="0" parTransId="{0A40872B-DE27-40CD-92EC-78110F580FD7}" sibTransId="{C89A2EA4-5CA6-45C9-863A-02E014BA809F}"/>
    <dgm:cxn modelId="{1FEC8693-2A81-4AC7-B6B2-3363A6332F4E}" srcId="{9DD66D62-1FB7-4960-906F-159EF9B51E66}" destId="{3C1ED841-7535-4B14-A093-C496C8F776AD}" srcOrd="1" destOrd="0" parTransId="{52CB93DE-FC86-4A27-87B3-7BE263592DB5}" sibTransId="{704C3590-E16D-46BD-9A47-7DDF050BC399}"/>
    <dgm:cxn modelId="{FAB22894-66DD-4C58-AD12-9BDC3DB52D47}" type="presOf" srcId="{BA2D96E7-F854-4D09-B80D-87773BAC71DB}" destId="{D0BB9947-9B5D-43D0-801D-32D6DFE635A9}" srcOrd="0" destOrd="0" presId="urn:microsoft.com/office/officeart/2005/8/layout/target3"/>
    <dgm:cxn modelId="{8A984B9D-20BA-412B-81AB-B9E07EBEF7F6}" srcId="{3C1ED841-7535-4B14-A093-C496C8F776AD}" destId="{BA2D96E7-F854-4D09-B80D-87773BAC71DB}" srcOrd="0" destOrd="0" parTransId="{2EB0C8F0-E5A9-4D9A-B346-74750908257A}" sibTransId="{3700BA3D-31ED-427C-9831-986648AFD824}"/>
    <dgm:cxn modelId="{13FF5FB1-099F-45FF-B2D1-5175E6222079}" type="presOf" srcId="{573CD208-7F9E-4ACD-9531-AFD3873D5847}" destId="{F4B41338-F9DE-4092-99D6-484B4D8753FC}" srcOrd="0" destOrd="0" presId="urn:microsoft.com/office/officeart/2005/8/layout/target3"/>
    <dgm:cxn modelId="{9841A2C5-9F81-441E-A4AD-1688B946DFE8}" srcId="{9DD66D62-1FB7-4960-906F-159EF9B51E66}" destId="{AC25F0BD-6561-49BA-99FB-B711836A2925}" srcOrd="2" destOrd="0" parTransId="{379CEEB6-3F5B-49CF-B1D1-42263117C79A}" sibTransId="{6ACE8E4B-1981-4465-A3A8-2378637BD247}"/>
    <dgm:cxn modelId="{33B63DCB-92AC-44D1-AD27-028079CE3A03}" type="presOf" srcId="{1BD1E48D-5EB8-4824-BEBB-FF9FB2026F10}" destId="{29382BE5-8B23-441E-A4BF-D819B5CE55A1}" srcOrd="0" destOrd="0" presId="urn:microsoft.com/office/officeart/2005/8/layout/target3"/>
    <dgm:cxn modelId="{BBC984E3-1E6B-4CDE-A7BB-5709127E417F}" type="presOf" srcId="{9DD66D62-1FB7-4960-906F-159EF9B51E66}" destId="{FFBF4F01-6C38-4269-89D3-6FA6D0805074}" srcOrd="0" destOrd="0" presId="urn:microsoft.com/office/officeart/2005/8/layout/target3"/>
    <dgm:cxn modelId="{E6615AC7-6F39-4E33-8670-D745914089C1}" type="presParOf" srcId="{FFBF4F01-6C38-4269-89D3-6FA6D0805074}" destId="{92B54F47-0C19-4696-ADFF-931190B93F9A}" srcOrd="0" destOrd="0" presId="urn:microsoft.com/office/officeart/2005/8/layout/target3"/>
    <dgm:cxn modelId="{39794174-632D-4AE8-B585-38C534CD4DED}" type="presParOf" srcId="{FFBF4F01-6C38-4269-89D3-6FA6D0805074}" destId="{B32E2672-BD96-4F2F-8BEC-20130389EE09}" srcOrd="1" destOrd="0" presId="urn:microsoft.com/office/officeart/2005/8/layout/target3"/>
    <dgm:cxn modelId="{FFBE684B-074C-46AE-8796-8D95B667BF91}" type="presParOf" srcId="{FFBF4F01-6C38-4269-89D3-6FA6D0805074}" destId="{29382BE5-8B23-441E-A4BF-D819B5CE55A1}" srcOrd="2" destOrd="0" presId="urn:microsoft.com/office/officeart/2005/8/layout/target3"/>
    <dgm:cxn modelId="{A72FFC5E-6DDA-478B-BB46-B474AEA8E2F5}" type="presParOf" srcId="{FFBF4F01-6C38-4269-89D3-6FA6D0805074}" destId="{B665B12A-1F0D-4D4C-88B1-8CA61E2D1332}" srcOrd="3" destOrd="0" presId="urn:microsoft.com/office/officeart/2005/8/layout/target3"/>
    <dgm:cxn modelId="{FFA8792A-0E46-47C8-A1CC-FC6A1DC901A5}" type="presParOf" srcId="{FFBF4F01-6C38-4269-89D3-6FA6D0805074}" destId="{5E5FACEC-F3DA-4BE1-A8C8-A48F74078F09}" srcOrd="4" destOrd="0" presId="urn:microsoft.com/office/officeart/2005/8/layout/target3"/>
    <dgm:cxn modelId="{E46AA3AC-3F85-4D6D-A221-5A2C85184B0E}" type="presParOf" srcId="{FFBF4F01-6C38-4269-89D3-6FA6D0805074}" destId="{7F349B29-108E-4166-9108-9636D3A18B0C}" srcOrd="5" destOrd="0" presId="urn:microsoft.com/office/officeart/2005/8/layout/target3"/>
    <dgm:cxn modelId="{5C29C0F1-09BA-4AB7-9A65-068CC96A549E}" type="presParOf" srcId="{FFBF4F01-6C38-4269-89D3-6FA6D0805074}" destId="{224DD9B9-592F-49BC-B293-DBDB882CC855}" srcOrd="6" destOrd="0" presId="urn:microsoft.com/office/officeart/2005/8/layout/target3"/>
    <dgm:cxn modelId="{F275E9EC-8FEF-49B6-B174-7A4B1D5E2C95}" type="presParOf" srcId="{FFBF4F01-6C38-4269-89D3-6FA6D0805074}" destId="{5597EC2C-EF92-4500-81C9-5D9A50E67783}" srcOrd="7" destOrd="0" presId="urn:microsoft.com/office/officeart/2005/8/layout/target3"/>
    <dgm:cxn modelId="{8D4A6648-EBD0-4D3F-BDC7-7B7A77A1B0FD}" type="presParOf" srcId="{FFBF4F01-6C38-4269-89D3-6FA6D0805074}" destId="{A6CDD612-5E6C-4176-A27E-BA061ABA161F}" srcOrd="8" destOrd="0" presId="urn:microsoft.com/office/officeart/2005/8/layout/target3"/>
    <dgm:cxn modelId="{6817E91D-0E02-4DE7-B455-6D924BF1D5FE}" type="presParOf" srcId="{FFBF4F01-6C38-4269-89D3-6FA6D0805074}" destId="{8C77B739-4E88-42C1-8703-BD5B91BEF77D}" srcOrd="9" destOrd="0" presId="urn:microsoft.com/office/officeart/2005/8/layout/target3"/>
    <dgm:cxn modelId="{42843FBB-603A-41E2-96EF-32A523916B64}" type="presParOf" srcId="{FFBF4F01-6C38-4269-89D3-6FA6D0805074}" destId="{F4B41338-F9DE-4092-99D6-484B4D8753FC}" srcOrd="10" destOrd="0" presId="urn:microsoft.com/office/officeart/2005/8/layout/target3"/>
    <dgm:cxn modelId="{099D727F-4CE5-4782-9158-A7CEC6D2CEEC}" type="presParOf" srcId="{FFBF4F01-6C38-4269-89D3-6FA6D0805074}" destId="{C3221170-54A0-4440-96AD-A09824569A09}" srcOrd="11" destOrd="0" presId="urn:microsoft.com/office/officeart/2005/8/layout/target3"/>
    <dgm:cxn modelId="{380DE095-2E9D-4AD3-997E-7E70C0DE374D}" type="presParOf" srcId="{FFBF4F01-6C38-4269-89D3-6FA6D0805074}" destId="{D0BB9947-9B5D-43D0-801D-32D6DFE635A9}" srcOrd="12" destOrd="0" presId="urn:microsoft.com/office/officeart/2005/8/layout/target3"/>
    <dgm:cxn modelId="{C2C80A0A-DE73-4BAE-ACE6-A53C7FE84756}" type="presParOf" srcId="{FFBF4F01-6C38-4269-89D3-6FA6D0805074}" destId="{E826FE9B-3CCB-48BB-94DC-361EB66DFA61}" srcOrd="13" destOrd="0" presId="urn:microsoft.com/office/officeart/2005/8/layout/target3"/>
    <dgm:cxn modelId="{D996D80F-83ED-4FCD-A532-2D63F3BCD084}" type="presParOf" srcId="{FFBF4F01-6C38-4269-89D3-6FA6D0805074}" destId="{73648CB9-0B80-4820-A928-1089CAF8705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50357-23BA-4B9C-8850-E210FE14D456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PT</a:t>
          </a:r>
          <a:r>
            <a:rPr lang="ko-KR" sz="2500" kern="1200"/>
            <a:t>란</a:t>
          </a:r>
          <a:r>
            <a:rPr lang="en-US" sz="2500" kern="1200"/>
            <a:t>?</a:t>
          </a:r>
          <a:endParaRPr lang="ko-KR" sz="2500" kern="1200"/>
        </a:p>
      </dsp:txBody>
      <dsp:txXfrm rot="10800000">
        <a:off x="2112259" y="2205"/>
        <a:ext cx="6817426" cy="701793"/>
      </dsp:txXfrm>
    </dsp:sp>
    <dsp:sp modelId="{2A8DB55C-EDAA-4F8D-91D8-5CDDABB04B20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C56BF-F8D0-418A-AEFF-E49D08BE31E2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/>
            <a:t>파라미터 변조</a:t>
          </a:r>
        </a:p>
      </dsp:txBody>
      <dsp:txXfrm rot="10800000">
        <a:off x="2112259" y="913488"/>
        <a:ext cx="6817426" cy="701793"/>
      </dsp:txXfrm>
    </dsp:sp>
    <dsp:sp modelId="{D897D3BB-CF58-48C3-9C04-D9B589A58F79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A3390-45BD-4D0A-9E8B-6444D8EFDACD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XSS</a:t>
          </a:r>
          <a:endParaRPr lang="ko-KR" sz="2500" kern="1200"/>
        </a:p>
      </dsp:txBody>
      <dsp:txXfrm rot="10800000">
        <a:off x="2112259" y="1824772"/>
        <a:ext cx="6817426" cy="701793"/>
      </dsp:txXfrm>
    </dsp:sp>
    <dsp:sp modelId="{7AB51A7D-EF42-4AB3-8185-BC70BCBCEEBA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A29D2-8563-4AE8-9374-0D0CB11C0A42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CSRF</a:t>
          </a:r>
          <a:endParaRPr lang="ko-KR" sz="2500" kern="1200" dirty="0"/>
        </a:p>
      </dsp:txBody>
      <dsp:txXfrm rot="10800000">
        <a:off x="2112259" y="2736056"/>
        <a:ext cx="6817426" cy="701793"/>
      </dsp:txXfrm>
    </dsp:sp>
    <dsp:sp modelId="{EF8129C9-67FF-43B9-867A-8DA6B26A9F86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DE608-0FE0-44B7-8B5A-08E4EFA2C75A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95250" rIns="17780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/>
            <a:t>공격 예시</a:t>
          </a:r>
        </a:p>
      </dsp:txBody>
      <dsp:txXfrm rot="10800000">
        <a:off x="2112259" y="3647339"/>
        <a:ext cx="6817426" cy="701793"/>
      </dsp:txXfrm>
    </dsp:sp>
    <dsp:sp modelId="{EDC18B72-7507-48E6-980A-0DF983E7482B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981FF-F42F-458F-9B87-55648A011C3F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HyperText Markup Language</a:t>
          </a:r>
          <a:endParaRPr lang="ko-KR" sz="2100" kern="120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웹 페이지의 내용과 구성 서술하는 언어</a:t>
          </a:r>
        </a:p>
      </dsp:txBody>
      <dsp:txXfrm rot="-5400000">
        <a:off x="3785616" y="197117"/>
        <a:ext cx="6675221" cy="1012303"/>
      </dsp:txXfrm>
    </dsp:sp>
    <dsp:sp modelId="{A17466FE-C624-4086-B457-B12528B3FEAB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HTML</a:t>
          </a:r>
          <a:endParaRPr lang="ko-KR" sz="5200" kern="1200"/>
        </a:p>
      </dsp:txBody>
      <dsp:txXfrm>
        <a:off x="68454" y="70578"/>
        <a:ext cx="3648708" cy="1265378"/>
      </dsp:txXfrm>
    </dsp:sp>
    <dsp:sp modelId="{EF9FA0F3-5E51-4C33-ABDD-58A7188004AB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Cascading Style Sheets</a:t>
          </a:r>
          <a:endParaRPr lang="ko-KR" sz="2100" kern="120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웹 페이지의 디자인을 서술하는 언어</a:t>
          </a:r>
        </a:p>
      </dsp:txBody>
      <dsp:txXfrm rot="-5400000">
        <a:off x="3785616" y="1669517"/>
        <a:ext cx="6675221" cy="1012303"/>
      </dsp:txXfrm>
    </dsp:sp>
    <dsp:sp modelId="{EFAF43EB-D50B-4BA0-9CF2-491D5FE42856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CSS</a:t>
          </a:r>
          <a:endParaRPr lang="ko-KR" sz="5200" kern="1200"/>
        </a:p>
      </dsp:txBody>
      <dsp:txXfrm>
        <a:off x="68454" y="1542979"/>
        <a:ext cx="3648708" cy="1265378"/>
      </dsp:txXfrm>
    </dsp:sp>
    <dsp:sp modelId="{EA8F0DCC-1C39-4B99-9BE9-37ADCA4929BC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웹 브라우저에서 돌아가는 프로그래밍 언어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페이지 내용 변경</a:t>
          </a:r>
          <a:r>
            <a:rPr lang="en-US" sz="2100" kern="1200"/>
            <a:t>, </a:t>
          </a:r>
          <a:r>
            <a:rPr lang="ko-KR" sz="2100" kern="1200"/>
            <a:t>서버 통신 등을 할 수 있음</a:t>
          </a:r>
        </a:p>
      </dsp:txBody>
      <dsp:txXfrm rot="-5400000">
        <a:off x="3785616" y="3141918"/>
        <a:ext cx="6675221" cy="1012303"/>
      </dsp:txXfrm>
    </dsp:sp>
    <dsp:sp modelId="{5328A06B-F9F2-43C5-95E1-17CCBDE5DCF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JavaScript</a:t>
          </a:r>
          <a:endParaRPr lang="ko-KR" sz="5200" kern="1200"/>
        </a:p>
      </dsp:txBody>
      <dsp:txXfrm>
        <a:off x="68454" y="3015380"/>
        <a:ext cx="3648708" cy="12653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E70E-EEF3-4F0B-85CB-96DB65897394}">
      <dsp:nvSpPr>
        <dsp:cNvPr id="0" name=""/>
        <dsp:cNvSpPr/>
      </dsp:nvSpPr>
      <dsp:spPr>
        <a:xfrm>
          <a:off x="0" y="48119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Store XSS (</a:t>
          </a:r>
          <a:r>
            <a:rPr lang="ko-KR" sz="3100" kern="1200"/>
            <a:t>저장식 </a:t>
          </a:r>
          <a:r>
            <a:rPr lang="en-US" sz="3100" kern="1200"/>
            <a:t>XSS)</a:t>
          </a:r>
          <a:endParaRPr lang="ko-KR" sz="3100" kern="1200"/>
        </a:p>
      </dsp:txBody>
      <dsp:txXfrm>
        <a:off x="47473" y="95592"/>
        <a:ext cx="10420654" cy="877543"/>
      </dsp:txXfrm>
    </dsp:sp>
    <dsp:sp modelId="{B1326E51-0904-4874-851E-9783C1E2E2E1}">
      <dsp:nvSpPr>
        <dsp:cNvPr id="0" name=""/>
        <dsp:cNvSpPr/>
      </dsp:nvSpPr>
      <dsp:spPr>
        <a:xfrm>
          <a:off x="0" y="1020609"/>
          <a:ext cx="105156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공격 스크립트가 서버 쪽에 저장이 되는 기법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게시판 게시물 등에 악성 스크립트가 저장</a:t>
          </a:r>
          <a:r>
            <a:rPr lang="en-US" sz="2400" kern="1200"/>
            <a:t>(store)</a:t>
          </a:r>
          <a:r>
            <a:rPr lang="ko-KR" sz="2400" kern="1200"/>
            <a:t>되어 있음</a:t>
          </a:r>
        </a:p>
      </dsp:txBody>
      <dsp:txXfrm>
        <a:off x="0" y="1020609"/>
        <a:ext cx="10515600" cy="1155060"/>
      </dsp:txXfrm>
    </dsp:sp>
    <dsp:sp modelId="{4395AE1F-14F7-4216-970D-E117590C759D}">
      <dsp:nvSpPr>
        <dsp:cNvPr id="0" name=""/>
        <dsp:cNvSpPr/>
      </dsp:nvSpPr>
      <dsp:spPr>
        <a:xfrm>
          <a:off x="0" y="2175669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Reflected XSS (</a:t>
          </a:r>
          <a:r>
            <a:rPr lang="ko-KR" sz="3100" kern="1200"/>
            <a:t>반사식 </a:t>
          </a:r>
          <a:r>
            <a:rPr lang="en-US" sz="3100" kern="1200"/>
            <a:t>XSS)</a:t>
          </a:r>
          <a:endParaRPr lang="ko-KR" sz="3100" kern="1200"/>
        </a:p>
      </dsp:txBody>
      <dsp:txXfrm>
        <a:off x="47473" y="2223142"/>
        <a:ext cx="10420654" cy="877543"/>
      </dsp:txXfrm>
    </dsp:sp>
    <dsp:sp modelId="{79C78D83-B6FC-45CF-A347-D5EDB76AAC60}">
      <dsp:nvSpPr>
        <dsp:cNvPr id="0" name=""/>
        <dsp:cNvSpPr/>
      </dsp:nvSpPr>
      <dsp:spPr>
        <a:xfrm>
          <a:off x="0" y="3148158"/>
          <a:ext cx="105156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공격 스크립트가 </a:t>
          </a:r>
          <a:r>
            <a:rPr lang="en-US" sz="2400" kern="1200"/>
            <a:t>url </a:t>
          </a:r>
          <a:r>
            <a:rPr lang="ko-KR" sz="2400" kern="1200"/>
            <a:t>등에 있는 기법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서버에 악성 스크립트가 저장되어 있지 않음</a:t>
          </a:r>
        </a:p>
      </dsp:txBody>
      <dsp:txXfrm>
        <a:off x="0" y="3148158"/>
        <a:ext cx="10515600" cy="11550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98ADF-5291-4311-9A4E-B575AAA3A6A1}">
      <dsp:nvSpPr>
        <dsp:cNvPr id="0" name=""/>
        <dsp:cNvSpPr/>
      </dsp:nvSpPr>
      <dsp:spPr>
        <a:xfrm>
          <a:off x="0" y="254011"/>
          <a:ext cx="105156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특징</a:t>
          </a:r>
        </a:p>
      </dsp:txBody>
      <dsp:txXfrm>
        <a:off x="42879" y="296890"/>
        <a:ext cx="10429842" cy="792619"/>
      </dsp:txXfrm>
    </dsp:sp>
    <dsp:sp modelId="{ECCC9628-9957-4514-8DD2-2568DC9DEDBE}">
      <dsp:nvSpPr>
        <dsp:cNvPr id="0" name=""/>
        <dsp:cNvSpPr/>
      </dsp:nvSpPr>
      <dsp:spPr>
        <a:xfrm>
          <a:off x="0" y="1132388"/>
          <a:ext cx="105156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서버에 통신을 날려서 일을 처리하는 것은</a:t>
          </a:r>
          <a:r>
            <a:rPr lang="en-US" sz="2200" kern="1200"/>
            <a:t>, </a:t>
          </a:r>
          <a:r>
            <a:rPr lang="ko-KR" sz="2200" kern="1200"/>
            <a:t>해커가 아니라 </a:t>
          </a:r>
          <a:r>
            <a:rPr lang="ko-KR" sz="2200" b="1" kern="1200"/>
            <a:t>피해자</a:t>
          </a:r>
          <a:r>
            <a:rPr lang="ko-KR" sz="2200" kern="1200"/>
            <a:t>가 한다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피해자가 로그인된 상태라면</a:t>
          </a:r>
          <a:r>
            <a:rPr lang="en-US" sz="2200" kern="1200"/>
            <a:t>, </a:t>
          </a:r>
          <a:r>
            <a:rPr lang="ko-KR" sz="2200" kern="1200"/>
            <a:t>피해자의 </a:t>
          </a:r>
          <a:r>
            <a:rPr lang="en-US" sz="2200" kern="1200"/>
            <a:t>ID</a:t>
          </a:r>
          <a:r>
            <a:rPr lang="ko-KR" sz="2200" kern="1200"/>
            <a:t>로 해커가 원하는 일을 하게 된다</a:t>
          </a:r>
        </a:p>
      </dsp:txBody>
      <dsp:txXfrm>
        <a:off x="0" y="1132388"/>
        <a:ext cx="10515600" cy="1043280"/>
      </dsp:txXfrm>
    </dsp:sp>
    <dsp:sp modelId="{B3982439-FE25-4121-85FB-DD78BD1989BA}">
      <dsp:nvSpPr>
        <dsp:cNvPr id="0" name=""/>
        <dsp:cNvSpPr/>
      </dsp:nvSpPr>
      <dsp:spPr>
        <a:xfrm>
          <a:off x="0" y="2175669"/>
          <a:ext cx="105156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공격의 핵심</a:t>
          </a:r>
        </a:p>
      </dsp:txBody>
      <dsp:txXfrm>
        <a:off x="42879" y="2218548"/>
        <a:ext cx="10429842" cy="792619"/>
      </dsp:txXfrm>
    </dsp:sp>
    <dsp:sp modelId="{72CC15FD-BE8D-4510-B54B-3FB0BB031FDE}">
      <dsp:nvSpPr>
        <dsp:cNvPr id="0" name=""/>
        <dsp:cNvSpPr/>
      </dsp:nvSpPr>
      <dsp:spPr>
        <a:xfrm>
          <a:off x="0" y="3054046"/>
          <a:ext cx="105156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피해자의 브라우저가</a:t>
          </a:r>
          <a:r>
            <a:rPr lang="en-US" sz="2200" kern="1200"/>
            <a:t>, </a:t>
          </a:r>
          <a:r>
            <a:rPr lang="ko-KR" sz="2200" kern="1200"/>
            <a:t>해커가 원하는 </a:t>
          </a:r>
          <a:r>
            <a:rPr lang="en-US" sz="2200" kern="1200"/>
            <a:t>url</a:t>
          </a:r>
          <a:r>
            <a:rPr lang="ko-KR" sz="2200" kern="1200"/>
            <a:t>을 로딩하도록 한다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200" kern="1200"/>
            <a:t>이미지 태그</a:t>
          </a:r>
          <a:r>
            <a:rPr lang="en-US" sz="2200" kern="1200"/>
            <a:t>, input </a:t>
          </a:r>
          <a:r>
            <a:rPr lang="ko-KR" sz="2200" kern="1200"/>
            <a:t>태그</a:t>
          </a:r>
          <a:r>
            <a:rPr lang="en-US" sz="2200" kern="1200"/>
            <a:t> </a:t>
          </a:r>
          <a:r>
            <a:rPr lang="ko-KR" sz="2200" kern="1200"/>
            <a:t>등등</a:t>
          </a:r>
        </a:p>
      </dsp:txBody>
      <dsp:txXfrm>
        <a:off x="0" y="3054046"/>
        <a:ext cx="10515600" cy="10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7EFE9-20D9-4B5B-B9BB-3DB4D991ED9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64495-BA20-476E-A729-C7333EF2D1F7}">
      <dsp:nvSpPr>
        <dsp:cNvPr id="0" name=""/>
        <dsp:cNvSpPr/>
      </dsp:nvSpPr>
      <dsp:spPr>
        <a:xfrm>
          <a:off x="1283" y="1305401"/>
          <a:ext cx="241799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의뢰</a:t>
          </a:r>
          <a:endParaRPr lang="ko-KR" sz="2900" kern="1200"/>
        </a:p>
      </dsp:txBody>
      <dsp:txXfrm>
        <a:off x="86249" y="1390367"/>
        <a:ext cx="2248065" cy="1570603"/>
      </dsp:txXfrm>
    </dsp:sp>
    <dsp:sp modelId="{05936357-F874-44C9-88EC-5256082EFC05}">
      <dsp:nvSpPr>
        <dsp:cNvPr id="0" name=""/>
        <dsp:cNvSpPr/>
      </dsp:nvSpPr>
      <dsp:spPr>
        <a:xfrm>
          <a:off x="2699628" y="1305401"/>
          <a:ext cx="241799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사전 보고서 </a:t>
          </a:r>
          <a:br>
            <a:rPr lang="en-US" altLang="ko-KR" sz="2900" kern="1200" dirty="0"/>
          </a:br>
          <a:r>
            <a:rPr lang="ko-KR" sz="2900" kern="1200" dirty="0"/>
            <a:t>작성</a:t>
          </a:r>
        </a:p>
      </dsp:txBody>
      <dsp:txXfrm>
        <a:off x="2784594" y="1390367"/>
        <a:ext cx="2248065" cy="1570603"/>
      </dsp:txXfrm>
    </dsp:sp>
    <dsp:sp modelId="{4054431A-92FB-4290-8653-B159B36EC23C}">
      <dsp:nvSpPr>
        <dsp:cNvPr id="0" name=""/>
        <dsp:cNvSpPr/>
      </dsp:nvSpPr>
      <dsp:spPr>
        <a:xfrm>
          <a:off x="5397973" y="1305401"/>
          <a:ext cx="241799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사이트 점검</a:t>
          </a:r>
        </a:p>
      </dsp:txBody>
      <dsp:txXfrm>
        <a:off x="5482939" y="1390367"/>
        <a:ext cx="2248065" cy="1570603"/>
      </dsp:txXfrm>
    </dsp:sp>
    <dsp:sp modelId="{A5DAD3BC-6C1E-48B1-B9F7-7E7E2804398B}">
      <dsp:nvSpPr>
        <dsp:cNvPr id="0" name=""/>
        <dsp:cNvSpPr/>
      </dsp:nvSpPr>
      <dsp:spPr>
        <a:xfrm>
          <a:off x="8096318" y="1305401"/>
          <a:ext cx="241799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점검 후 </a:t>
          </a:r>
          <a:br>
            <a:rPr lang="en-US" altLang="ko-KR" sz="2900" kern="1200" dirty="0"/>
          </a:br>
          <a:r>
            <a:rPr lang="ko-KR" sz="2900" kern="1200" dirty="0"/>
            <a:t>보고서 작성</a:t>
          </a:r>
        </a:p>
      </dsp:txBody>
      <dsp:txXfrm>
        <a:off x="8181284" y="1390367"/>
        <a:ext cx="224806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40C55-61D5-4503-B273-11253CD61203}">
      <dsp:nvSpPr>
        <dsp:cNvPr id="0" name=""/>
        <dsp:cNvSpPr/>
      </dsp:nvSpPr>
      <dsp:spPr>
        <a:xfrm>
          <a:off x="3190471" y="-114731"/>
          <a:ext cx="4134656" cy="4134656"/>
        </a:xfrm>
        <a:prstGeom prst="circularArrow">
          <a:avLst>
            <a:gd name="adj1" fmla="val 4668"/>
            <a:gd name="adj2" fmla="val 272909"/>
            <a:gd name="adj3" fmla="val 12817716"/>
            <a:gd name="adj4" fmla="val 18040218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9258E-C91E-4356-A39B-15EEBE04F432}">
      <dsp:nvSpPr>
        <dsp:cNvPr id="0" name=""/>
        <dsp:cNvSpPr/>
      </dsp:nvSpPr>
      <dsp:spPr>
        <a:xfrm>
          <a:off x="3876600" y="453"/>
          <a:ext cx="2762398" cy="1381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정보 수집</a:t>
          </a:r>
        </a:p>
      </dsp:txBody>
      <dsp:txXfrm>
        <a:off x="3944025" y="67878"/>
        <a:ext cx="2627548" cy="1246349"/>
      </dsp:txXfrm>
    </dsp:sp>
    <dsp:sp modelId="{356D702D-ABD7-4B1C-AE7C-0E5D8C6F61A7}">
      <dsp:nvSpPr>
        <dsp:cNvPr id="0" name=""/>
        <dsp:cNvSpPr/>
      </dsp:nvSpPr>
      <dsp:spPr>
        <a:xfrm>
          <a:off x="5361216" y="1485069"/>
          <a:ext cx="2762398" cy="1381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취약점 탐색</a:t>
          </a:r>
        </a:p>
      </dsp:txBody>
      <dsp:txXfrm>
        <a:off x="5428641" y="1552494"/>
        <a:ext cx="2627548" cy="1246349"/>
      </dsp:txXfrm>
    </dsp:sp>
    <dsp:sp modelId="{09BCC74B-8273-4D4F-A3BE-51E0C3B71C86}">
      <dsp:nvSpPr>
        <dsp:cNvPr id="0" name=""/>
        <dsp:cNvSpPr/>
      </dsp:nvSpPr>
      <dsp:spPr>
        <a:xfrm>
          <a:off x="3876600" y="2969685"/>
          <a:ext cx="2762398" cy="1381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공격</a:t>
          </a:r>
        </a:p>
      </dsp:txBody>
      <dsp:txXfrm>
        <a:off x="3944025" y="3037110"/>
        <a:ext cx="2627548" cy="1246349"/>
      </dsp:txXfrm>
    </dsp:sp>
    <dsp:sp modelId="{8BC21973-7B5C-472A-AFC8-8DE06BCC7300}">
      <dsp:nvSpPr>
        <dsp:cNvPr id="0" name=""/>
        <dsp:cNvSpPr/>
      </dsp:nvSpPr>
      <dsp:spPr>
        <a:xfrm>
          <a:off x="2391984" y="1485069"/>
          <a:ext cx="2762398" cy="1381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알아낸 정보 </a:t>
          </a:r>
          <a:br>
            <a:rPr lang="en-US" altLang="ko-KR" sz="2600" kern="1200" dirty="0"/>
          </a:br>
          <a:r>
            <a:rPr lang="ko-KR" sz="2600" kern="1200" dirty="0"/>
            <a:t>정리</a:t>
          </a:r>
        </a:p>
      </dsp:txBody>
      <dsp:txXfrm>
        <a:off x="2459409" y="1552494"/>
        <a:ext cx="2627548" cy="124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7EA01-B62E-44FF-B683-5A314D0CA48D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63347-8AAF-4296-9661-A651CCB1E1CF}">
      <dsp:nvSpPr>
        <dsp:cNvPr id="0" name=""/>
        <dsp:cNvSpPr/>
      </dsp:nvSpPr>
      <dsp:spPr>
        <a:xfrm>
          <a:off x="4736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웹 취약점 간단한 소개</a:t>
          </a:r>
          <a:endParaRPr lang="ko-KR" sz="2700" kern="1200"/>
        </a:p>
      </dsp:txBody>
      <dsp:txXfrm>
        <a:off x="4736" y="0"/>
        <a:ext cx="2278208" cy="1740535"/>
      </dsp:txXfrm>
    </dsp:sp>
    <dsp:sp modelId="{FD279386-D1D8-46AF-899A-694C32A6CCD1}">
      <dsp:nvSpPr>
        <dsp:cNvPr id="0" name=""/>
        <dsp:cNvSpPr/>
      </dsp:nvSpPr>
      <dsp:spPr>
        <a:xfrm>
          <a:off x="92627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C58DC-DE61-49F0-B45E-885B34054F92}">
      <dsp:nvSpPr>
        <dsp:cNvPr id="0" name=""/>
        <dsp:cNvSpPr/>
      </dsp:nvSpPr>
      <dsp:spPr>
        <a:xfrm>
          <a:off x="2396855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파라미터 </a:t>
          </a:r>
          <a:br>
            <a:rPr lang="en-US" altLang="ko-KR" sz="2700" kern="1200" dirty="0"/>
          </a:br>
          <a:r>
            <a:rPr lang="ko-KR" sz="2700" kern="1200" dirty="0"/>
            <a:t>변조 기법</a:t>
          </a:r>
        </a:p>
      </dsp:txBody>
      <dsp:txXfrm>
        <a:off x="2396855" y="2610802"/>
        <a:ext cx="2278208" cy="1740535"/>
      </dsp:txXfrm>
    </dsp:sp>
    <dsp:sp modelId="{F78D74A9-6564-4496-B9A6-67B1DBF60BC5}">
      <dsp:nvSpPr>
        <dsp:cNvPr id="0" name=""/>
        <dsp:cNvSpPr/>
      </dsp:nvSpPr>
      <dsp:spPr>
        <a:xfrm>
          <a:off x="331839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AD2CE-73BC-4C69-9BD2-CD46752131A5}">
      <dsp:nvSpPr>
        <dsp:cNvPr id="0" name=""/>
        <dsp:cNvSpPr/>
      </dsp:nvSpPr>
      <dsp:spPr>
        <a:xfrm>
          <a:off x="4788975" y="0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중요한 웹 취약점</a:t>
          </a:r>
          <a:endParaRPr lang="ko-KR" sz="2700" kern="1200"/>
        </a:p>
      </dsp:txBody>
      <dsp:txXfrm>
        <a:off x="4788975" y="0"/>
        <a:ext cx="2278208" cy="1740535"/>
      </dsp:txXfrm>
    </dsp:sp>
    <dsp:sp modelId="{44F99556-2D09-48AC-A180-F120A24DE6B8}">
      <dsp:nvSpPr>
        <dsp:cNvPr id="0" name=""/>
        <dsp:cNvSpPr/>
      </dsp:nvSpPr>
      <dsp:spPr>
        <a:xfrm>
          <a:off x="57105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C74AC-F33D-45C4-A8D4-D92AB5CCF555}">
      <dsp:nvSpPr>
        <dsp:cNvPr id="0" name=""/>
        <dsp:cNvSpPr/>
      </dsp:nvSpPr>
      <dsp:spPr>
        <a:xfrm>
          <a:off x="7181094" y="2610802"/>
          <a:ext cx="22782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취약점을 </a:t>
          </a:r>
          <a:br>
            <a:rPr lang="en-US" altLang="ko-KR" sz="2700" kern="1200" dirty="0"/>
          </a:br>
          <a:r>
            <a:rPr lang="ko-KR" sz="2700" kern="1200" dirty="0"/>
            <a:t>찾는 요령</a:t>
          </a:r>
        </a:p>
      </dsp:txBody>
      <dsp:txXfrm>
        <a:off x="7181094" y="2610802"/>
        <a:ext cx="2278208" cy="1740535"/>
      </dsp:txXfrm>
    </dsp:sp>
    <dsp:sp modelId="{0A53A154-E7FD-42AC-917C-7A99F370A724}">
      <dsp:nvSpPr>
        <dsp:cNvPr id="0" name=""/>
        <dsp:cNvSpPr/>
      </dsp:nvSpPr>
      <dsp:spPr>
        <a:xfrm>
          <a:off x="810263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ECC2A-C4BC-40E4-B59F-A75850B62A3B}">
      <dsp:nvSpPr>
        <dsp:cNvPr id="0" name=""/>
        <dsp:cNvSpPr/>
      </dsp:nvSpPr>
      <dsp:spPr>
        <a:xfrm>
          <a:off x="0" y="56140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정의</a:t>
          </a:r>
        </a:p>
      </dsp:txBody>
      <dsp:txXfrm>
        <a:off x="47473" y="103613"/>
        <a:ext cx="10420654" cy="877543"/>
      </dsp:txXfrm>
    </dsp:sp>
    <dsp:sp modelId="{C2B60CCF-2F3C-4017-ABD5-565FC8C49D8D}">
      <dsp:nvSpPr>
        <dsp:cNvPr id="0" name=""/>
        <dsp:cNvSpPr/>
      </dsp:nvSpPr>
      <dsp:spPr>
        <a:xfrm>
          <a:off x="0" y="1028630"/>
          <a:ext cx="10515600" cy="56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웹 사이트에 악성 스크립트를 삽입하는 행위</a:t>
          </a:r>
        </a:p>
      </dsp:txBody>
      <dsp:txXfrm>
        <a:off x="0" y="1028630"/>
        <a:ext cx="10515600" cy="561487"/>
      </dsp:txXfrm>
    </dsp:sp>
    <dsp:sp modelId="{A83FABB9-DA64-4EB8-B7AC-FE680B61CA86}">
      <dsp:nvSpPr>
        <dsp:cNvPr id="0" name=""/>
        <dsp:cNvSpPr/>
      </dsp:nvSpPr>
      <dsp:spPr>
        <a:xfrm>
          <a:off x="0" y="1590117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응용</a:t>
          </a:r>
        </a:p>
      </dsp:txBody>
      <dsp:txXfrm>
        <a:off x="47473" y="1637590"/>
        <a:ext cx="10420654" cy="877543"/>
      </dsp:txXfrm>
    </dsp:sp>
    <dsp:sp modelId="{0C41453B-2CFA-4998-9CE3-FDA337C7486D}">
      <dsp:nvSpPr>
        <dsp:cNvPr id="0" name=""/>
        <dsp:cNvSpPr/>
      </dsp:nvSpPr>
      <dsp:spPr>
        <a:xfrm>
          <a:off x="0" y="2562607"/>
          <a:ext cx="10515600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로그인 세션 탈취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악성 스크립트 실행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400" kern="1200"/>
            <a:t>악성 사이트로 강제 이동</a:t>
          </a:r>
        </a:p>
      </dsp:txBody>
      <dsp:txXfrm>
        <a:off x="0" y="2562607"/>
        <a:ext cx="10515600" cy="17325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FCBD7-5853-4E9E-9EE8-96F96CB2D80E}">
      <dsp:nvSpPr>
        <dsp:cNvPr id="0" name=""/>
        <dsp:cNvSpPr/>
      </dsp:nvSpPr>
      <dsp:spPr>
        <a:xfrm>
          <a:off x="0" y="49621"/>
          <a:ext cx="10515600" cy="1129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/>
            <a:t>정의</a:t>
          </a:r>
        </a:p>
      </dsp:txBody>
      <dsp:txXfrm>
        <a:off x="55130" y="104751"/>
        <a:ext cx="10405340" cy="1019082"/>
      </dsp:txXfrm>
    </dsp:sp>
    <dsp:sp modelId="{11D84297-A6C7-484E-9643-282C4FB410DC}">
      <dsp:nvSpPr>
        <dsp:cNvPr id="0" name=""/>
        <dsp:cNvSpPr/>
      </dsp:nvSpPr>
      <dsp:spPr>
        <a:xfrm>
          <a:off x="0" y="1178963"/>
          <a:ext cx="10515600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800" kern="1200"/>
            <a:t>서버에 올라온 파일을 마음대로 다운로드 할 수 있는 취약점</a:t>
          </a:r>
        </a:p>
      </dsp:txBody>
      <dsp:txXfrm>
        <a:off x="0" y="1178963"/>
        <a:ext cx="10515600" cy="652050"/>
      </dsp:txXfrm>
    </dsp:sp>
    <dsp:sp modelId="{5CC33CBB-52F1-4307-9DA7-62D8160CFA4D}">
      <dsp:nvSpPr>
        <dsp:cNvPr id="0" name=""/>
        <dsp:cNvSpPr/>
      </dsp:nvSpPr>
      <dsp:spPr>
        <a:xfrm>
          <a:off x="0" y="1831014"/>
          <a:ext cx="10515600" cy="1129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/>
            <a:t>응용</a:t>
          </a:r>
        </a:p>
      </dsp:txBody>
      <dsp:txXfrm>
        <a:off x="55130" y="1886144"/>
        <a:ext cx="10405340" cy="1019082"/>
      </dsp:txXfrm>
    </dsp:sp>
    <dsp:sp modelId="{B9D1DB04-6864-478F-BCF0-FD17B7365A90}">
      <dsp:nvSpPr>
        <dsp:cNvPr id="0" name=""/>
        <dsp:cNvSpPr/>
      </dsp:nvSpPr>
      <dsp:spPr>
        <a:xfrm>
          <a:off x="0" y="2960356"/>
          <a:ext cx="10515600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800" kern="1200"/>
            <a:t>서버 소스코드 다운로드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800" kern="1200"/>
            <a:t>첨부 파일 우회 다운로드</a:t>
          </a:r>
        </a:p>
      </dsp:txBody>
      <dsp:txXfrm>
        <a:off x="0" y="2960356"/>
        <a:ext cx="10515600" cy="1341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34A45-7811-4143-9284-67BC6F5777D1}">
      <dsp:nvSpPr>
        <dsp:cNvPr id="0" name=""/>
        <dsp:cNvSpPr/>
      </dsp:nvSpPr>
      <dsp:spPr>
        <a:xfrm>
          <a:off x="0" y="56140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/>
            <a:t>정의</a:t>
          </a:r>
        </a:p>
      </dsp:txBody>
      <dsp:txXfrm>
        <a:off x="47473" y="103613"/>
        <a:ext cx="10420654" cy="877543"/>
      </dsp:txXfrm>
    </dsp:sp>
    <dsp:sp modelId="{293D4EDD-C701-4ACF-9E81-A37D3519E00A}">
      <dsp:nvSpPr>
        <dsp:cNvPr id="0" name=""/>
        <dsp:cNvSpPr/>
      </dsp:nvSpPr>
      <dsp:spPr>
        <a:xfrm>
          <a:off x="0" y="1028630"/>
          <a:ext cx="10515600" cy="56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kern="1200"/>
            <a:t>서버에 해커가 원하는 파일을 올려서 실행시키는 취약점</a:t>
          </a:r>
        </a:p>
      </dsp:txBody>
      <dsp:txXfrm>
        <a:off x="0" y="1028630"/>
        <a:ext cx="10515600" cy="561487"/>
      </dsp:txXfrm>
    </dsp:sp>
    <dsp:sp modelId="{18F555AE-3BE3-4016-9E21-7DD7A2590BD7}">
      <dsp:nvSpPr>
        <dsp:cNvPr id="0" name=""/>
        <dsp:cNvSpPr/>
      </dsp:nvSpPr>
      <dsp:spPr>
        <a:xfrm>
          <a:off x="0" y="1590117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/>
            <a:t>응용</a:t>
          </a:r>
        </a:p>
      </dsp:txBody>
      <dsp:txXfrm>
        <a:off x="47473" y="1637590"/>
        <a:ext cx="10420654" cy="877543"/>
      </dsp:txXfrm>
    </dsp:sp>
    <dsp:sp modelId="{1F790EFC-9EE4-4EC9-8642-AEBB237591AE}">
      <dsp:nvSpPr>
        <dsp:cNvPr id="0" name=""/>
        <dsp:cNvSpPr/>
      </dsp:nvSpPr>
      <dsp:spPr>
        <a:xfrm>
          <a:off x="0" y="2562607"/>
          <a:ext cx="10515600" cy="17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kern="1200"/>
            <a:t>웹쉘 업로드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kern="1200"/>
            <a:t>악성코드 업로드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400" kern="1200"/>
            <a:t>아무거나 다 할 수 있다</a:t>
          </a:r>
        </a:p>
      </dsp:txBody>
      <dsp:txXfrm>
        <a:off x="0" y="2562607"/>
        <a:ext cx="10515600" cy="1732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9EAA9-EEA8-463A-821C-5872798134D2}">
      <dsp:nvSpPr>
        <dsp:cNvPr id="0" name=""/>
        <dsp:cNvSpPr/>
      </dsp:nvSpPr>
      <dsp:spPr>
        <a:xfrm rot="5400000">
          <a:off x="6856252" y="-2911283"/>
          <a:ext cx="803426" cy="68310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로그인을 했는지 안 했는지 확인 안 함</a:t>
          </a:r>
        </a:p>
      </dsp:txBody>
      <dsp:txXfrm rot="-5400000">
        <a:off x="3842452" y="141737"/>
        <a:ext cx="6791806" cy="724986"/>
      </dsp:txXfrm>
    </dsp:sp>
    <dsp:sp modelId="{022EB142-19DF-4066-B216-9E6F57851F79}">
      <dsp:nvSpPr>
        <dsp:cNvPr id="0" name=""/>
        <dsp:cNvSpPr/>
      </dsp:nvSpPr>
      <dsp:spPr>
        <a:xfrm>
          <a:off x="0" y="2088"/>
          <a:ext cx="3842452" cy="1004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인증 및 세션 관리 </a:t>
          </a:r>
          <a:br>
            <a:rPr lang="en-US" altLang="ko-KR" sz="2000" kern="1200" dirty="0"/>
          </a:br>
          <a:r>
            <a:rPr lang="ko-KR" sz="2000" kern="1200" dirty="0"/>
            <a:t>취약점</a:t>
          </a:r>
        </a:p>
      </dsp:txBody>
      <dsp:txXfrm>
        <a:off x="49025" y="51113"/>
        <a:ext cx="3744402" cy="906232"/>
      </dsp:txXfrm>
    </dsp:sp>
    <dsp:sp modelId="{6138171A-DAD3-492A-AF9F-65DC667DC258}">
      <dsp:nvSpPr>
        <dsp:cNvPr id="0" name=""/>
        <dsp:cNvSpPr/>
      </dsp:nvSpPr>
      <dsp:spPr>
        <a:xfrm rot="5400000">
          <a:off x="6856252" y="-1856786"/>
          <a:ext cx="803426" cy="68310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/>
            <a:t>아무나 쓰면 안 되는 기능을 그냥 열어 둠</a:t>
          </a:r>
        </a:p>
      </dsp:txBody>
      <dsp:txXfrm rot="-5400000">
        <a:off x="3842452" y="1196234"/>
        <a:ext cx="6791806" cy="724986"/>
      </dsp:txXfrm>
    </dsp:sp>
    <dsp:sp modelId="{F9A83F69-C23D-4786-B6BF-88F1ECEEF8F9}">
      <dsp:nvSpPr>
        <dsp:cNvPr id="0" name=""/>
        <dsp:cNvSpPr/>
      </dsp:nvSpPr>
      <dsp:spPr>
        <a:xfrm>
          <a:off x="0" y="1056585"/>
          <a:ext cx="3842452" cy="1004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기능 수준의 접근 통제 누락</a:t>
          </a:r>
        </a:p>
      </dsp:txBody>
      <dsp:txXfrm>
        <a:off x="49025" y="1105610"/>
        <a:ext cx="3744402" cy="906232"/>
      </dsp:txXfrm>
    </dsp:sp>
    <dsp:sp modelId="{1318C4B3-34C9-4A50-895B-5807F029BC6F}">
      <dsp:nvSpPr>
        <dsp:cNvPr id="0" name=""/>
        <dsp:cNvSpPr/>
      </dsp:nvSpPr>
      <dsp:spPr>
        <a:xfrm rot="5400000">
          <a:off x="6856252" y="-802289"/>
          <a:ext cx="803426" cy="68310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/>
            <a:t>업데이트를 제대로 안 해서 털림</a:t>
          </a:r>
        </a:p>
      </dsp:txBody>
      <dsp:txXfrm rot="-5400000">
        <a:off x="3842452" y="2250731"/>
        <a:ext cx="6791806" cy="724986"/>
      </dsp:txXfrm>
    </dsp:sp>
    <dsp:sp modelId="{9CB8BBBD-2FA4-4529-A6E3-7652FD4C36FD}">
      <dsp:nvSpPr>
        <dsp:cNvPr id="0" name=""/>
        <dsp:cNvSpPr/>
      </dsp:nvSpPr>
      <dsp:spPr>
        <a:xfrm>
          <a:off x="0" y="2111082"/>
          <a:ext cx="3842452" cy="1004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알려진 취약점이 있는 </a:t>
          </a:r>
          <a:br>
            <a:rPr lang="en-US" altLang="ko-KR" sz="2000" kern="1200" dirty="0"/>
          </a:br>
          <a:r>
            <a:rPr lang="ko-KR" sz="2000" kern="1200" dirty="0"/>
            <a:t>컴포넌트 사용</a:t>
          </a:r>
        </a:p>
      </dsp:txBody>
      <dsp:txXfrm>
        <a:off x="49025" y="2160107"/>
        <a:ext cx="3744402" cy="906232"/>
      </dsp:txXfrm>
    </dsp:sp>
    <dsp:sp modelId="{C3A12CF7-7CC8-4D71-A9F1-B8D322D5BF5E}">
      <dsp:nvSpPr>
        <dsp:cNvPr id="0" name=""/>
        <dsp:cNvSpPr/>
      </dsp:nvSpPr>
      <dsp:spPr>
        <a:xfrm rot="5400000">
          <a:off x="6856252" y="252207"/>
          <a:ext cx="803426" cy="68310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/>
            <a:t>보안 설정을 잘못해서 접근하지 말아야 할 곳에 접근</a:t>
          </a:r>
          <a:endParaRPr lang="ko-KR" sz="2100" kern="1200" dirty="0"/>
        </a:p>
      </dsp:txBody>
      <dsp:txXfrm rot="-5400000">
        <a:off x="3842452" y="3305227"/>
        <a:ext cx="6791806" cy="724986"/>
      </dsp:txXfrm>
    </dsp:sp>
    <dsp:sp modelId="{10EFEF2E-AFC1-4871-BDB3-392C20410D1F}">
      <dsp:nvSpPr>
        <dsp:cNvPr id="0" name=""/>
        <dsp:cNvSpPr/>
      </dsp:nvSpPr>
      <dsp:spPr>
        <a:xfrm>
          <a:off x="0" y="3165579"/>
          <a:ext cx="3842452" cy="1004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보안</a:t>
          </a:r>
          <a:r>
            <a:rPr lang="en-US" altLang="ko-KR" sz="2000" kern="1200" dirty="0"/>
            <a:t> </a:t>
          </a:r>
          <a:r>
            <a:rPr lang="ko-KR" altLang="en-US" sz="2000" kern="1200" dirty="0"/>
            <a:t>설정 오류</a:t>
          </a:r>
          <a:endParaRPr lang="ko-KR" sz="2000" kern="1200" dirty="0"/>
        </a:p>
      </dsp:txBody>
      <dsp:txXfrm>
        <a:off x="49025" y="3214604"/>
        <a:ext cx="3744402" cy="9062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54F47-0C19-4696-ADFF-931190B93F9A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82BE5-8B23-441E-A4BF-D819B5CE55A1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/>
            <a:t>파라미터</a:t>
          </a:r>
        </a:p>
      </dsp:txBody>
      <dsp:txXfrm>
        <a:off x="2175669" y="0"/>
        <a:ext cx="4169965" cy="1305404"/>
      </dsp:txXfrm>
    </dsp:sp>
    <dsp:sp modelId="{5E5FACEC-F3DA-4BE1-A8C8-A48F74078F09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49B29-108E-4166-9108-9636D3A18B0C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/>
            <a:t>변조</a:t>
          </a:r>
        </a:p>
      </dsp:txBody>
      <dsp:txXfrm>
        <a:off x="2175669" y="1305404"/>
        <a:ext cx="4169965" cy="1305399"/>
      </dsp:txXfrm>
    </dsp:sp>
    <dsp:sp modelId="{5597EC2C-EF92-4500-81C9-5D9A50E67783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D612-5E6C-4176-A27E-BA061ABA161F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/>
            <a:t>파라미터 변조</a:t>
          </a:r>
        </a:p>
      </dsp:txBody>
      <dsp:txXfrm>
        <a:off x="2175669" y="2610804"/>
        <a:ext cx="4169965" cy="1305400"/>
      </dsp:txXfrm>
    </dsp:sp>
    <dsp:sp modelId="{F4B41338-F9DE-4092-99D6-484B4D8753FC}">
      <dsp:nvSpPr>
        <dsp:cNvPr id="0" name=""/>
        <dsp:cNvSpPr/>
      </dsp:nvSpPr>
      <dsp:spPr>
        <a:xfrm>
          <a:off x="6345634" y="0"/>
          <a:ext cx="4169965" cy="13054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/>
            <a:t>서버로 보내는 키와 값 쌍으로 된 일련의 정보 묶음</a:t>
          </a:r>
        </a:p>
      </dsp:txBody>
      <dsp:txXfrm>
        <a:off x="6345634" y="0"/>
        <a:ext cx="4169965" cy="1305404"/>
      </dsp:txXfrm>
    </dsp:sp>
    <dsp:sp modelId="{D0BB9947-9B5D-43D0-801D-32D6DFE635A9}">
      <dsp:nvSpPr>
        <dsp:cNvPr id="0" name=""/>
        <dsp:cNvSpPr/>
      </dsp:nvSpPr>
      <dsp:spPr>
        <a:xfrm>
          <a:off x="6345634" y="1305404"/>
          <a:ext cx="4169965" cy="1305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/>
            <a:t>정보의 내용을 다른 것으로 바꾸는 행위</a:t>
          </a:r>
        </a:p>
      </dsp:txBody>
      <dsp:txXfrm>
        <a:off x="6345634" y="1305404"/>
        <a:ext cx="4169965" cy="1305399"/>
      </dsp:txXfrm>
    </dsp:sp>
    <dsp:sp modelId="{73648CB9-0B80-4820-A928-1089CAF87058}">
      <dsp:nvSpPr>
        <dsp:cNvPr id="0" name=""/>
        <dsp:cNvSpPr/>
      </dsp:nvSpPr>
      <dsp:spPr>
        <a:xfrm>
          <a:off x="6345634" y="2610804"/>
          <a:ext cx="4169965" cy="13054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/>
            <a:t>파라미터의 키나 값을 해커가 원하는 값으로 바꾸는 행위</a:t>
          </a:r>
        </a:p>
      </dsp:txBody>
      <dsp:txXfrm>
        <a:off x="6345634" y="2610804"/>
        <a:ext cx="4169965" cy="130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BBBE0-6D34-479A-A0BC-1ACC0CC79B9B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9F54-A2D5-40EB-B3DC-B21613520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A9F54-A2D5-40EB-B3DC-B216135202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4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내용을 다시 기억해 보면</a:t>
            </a:r>
            <a:r>
              <a:rPr lang="en-US" altLang="ko-KR" dirty="0"/>
              <a:t>, </a:t>
            </a:r>
            <a:r>
              <a:rPr lang="ko-KR" altLang="en-US" dirty="0"/>
              <a:t>파라미터는 서버로 보내는 키와 값 쌍으로 된 일련의 정보 묶음입니다</a:t>
            </a:r>
            <a:r>
              <a:rPr lang="en-US" altLang="ko-KR" dirty="0"/>
              <a:t>. </a:t>
            </a:r>
            <a:r>
              <a:rPr lang="ko-KR" altLang="en-US" dirty="0"/>
              <a:t>변조는 다들 </a:t>
            </a:r>
            <a:r>
              <a:rPr lang="ko-KR" altLang="en-US" dirty="0" err="1"/>
              <a:t>아시다시피</a:t>
            </a:r>
            <a:r>
              <a:rPr lang="ko-KR" altLang="en-US" dirty="0"/>
              <a:t> 어떤 내용을 다른 것으로 바꿔버리는 행위입니다</a:t>
            </a:r>
            <a:r>
              <a:rPr lang="en-US" altLang="ko-KR" dirty="0"/>
              <a:t>. </a:t>
            </a:r>
            <a:r>
              <a:rPr lang="ko-KR" altLang="en-US" dirty="0"/>
              <a:t>그렇다면 파라미터 변조는</a:t>
            </a:r>
            <a:r>
              <a:rPr lang="en-US" altLang="ko-KR" dirty="0"/>
              <a:t>?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파라미터의 키나 값을 해커가 원하는 값으로 바꾸는 행위이겠지요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5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 변조를 응용하면 입력 값 필터링을 우회하거나</a:t>
            </a:r>
            <a:r>
              <a:rPr lang="en-US" altLang="ko-KR" dirty="0"/>
              <a:t>, </a:t>
            </a:r>
            <a:r>
              <a:rPr lang="ko-KR" altLang="en-US" dirty="0"/>
              <a:t>서버로 전송되는 정보를 변조하거나</a:t>
            </a:r>
            <a:r>
              <a:rPr lang="en-US" altLang="ko-KR" dirty="0"/>
              <a:t>, </a:t>
            </a:r>
            <a:r>
              <a:rPr lang="ko-KR" altLang="en-US" dirty="0"/>
              <a:t>사용자에게 보여지지 않는 정보를 확인할 수도 있습니다</a:t>
            </a:r>
            <a:r>
              <a:rPr lang="en-US" altLang="ko-KR" dirty="0"/>
              <a:t>. </a:t>
            </a:r>
            <a:r>
              <a:rPr lang="ko-KR" altLang="en-US" dirty="0"/>
              <a:t>여기서 정보라고 하는 것은 총 결제 금액</a:t>
            </a:r>
            <a:r>
              <a:rPr lang="ko-KR" altLang="en-US" baseline="0" dirty="0"/>
              <a:t> 등과 같이 사용자가 절대 고치면 안 되는 정보입니다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가능한 예시를 하나 들자면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쇼핑 사이트에서 결제 금액을 파라미터로 보낼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 파라미터를 </a:t>
            </a:r>
            <a:r>
              <a:rPr lang="en-US" altLang="ko-KR" baseline="0" dirty="0"/>
              <a:t>1</a:t>
            </a:r>
            <a:r>
              <a:rPr lang="ko-KR" altLang="en-US" baseline="0" dirty="0"/>
              <a:t>원으로 고치면 </a:t>
            </a:r>
            <a:r>
              <a:rPr lang="en-US" altLang="ko-KR" baseline="0" dirty="0"/>
              <a:t>1</a:t>
            </a:r>
            <a:r>
              <a:rPr lang="ko-KR" altLang="en-US" baseline="0" dirty="0"/>
              <a:t>원으로 물건을 살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물론 실제로 이런 일을 하면 바로 잡혀가니까 하시면 안 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0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파라미터 변조를 하는 방법은 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툴을 구해야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프록시 툴을 구해서 설치하고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브라우저에 프록시 설정을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다음에 공격할 사이트에 접속해서 파라미터가 있는 </a:t>
            </a:r>
            <a:r>
              <a:rPr lang="en-US" altLang="ko-KR" baseline="0" dirty="0"/>
              <a:t>HTTP </a:t>
            </a:r>
            <a:r>
              <a:rPr lang="ko-KR" altLang="en-US" baseline="0" dirty="0"/>
              <a:t>통신</a:t>
            </a:r>
            <a:r>
              <a:rPr lang="en-US" altLang="ko-KR" baseline="0" dirty="0"/>
              <a:t>, POST</a:t>
            </a:r>
            <a:r>
              <a:rPr lang="ko-KR" altLang="en-US" baseline="0" dirty="0"/>
              <a:t>로 주고 받는 통신을 유심히 관찰합니다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바꿀 만한 값이 있으면 바꾸어서 어떻게 되는지 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취약점이 있으면 공격이 되겠죠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대략적인 흐름은 이제 알았으니까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툴 종류를 한번 알아보도록 합시다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유명한 툴로는 </a:t>
            </a:r>
            <a:r>
              <a:rPr lang="en-US" altLang="ko-KR" dirty="0"/>
              <a:t>Burp Suite</a:t>
            </a:r>
            <a:r>
              <a:rPr lang="ko-KR" altLang="en-US" baseline="0" dirty="0"/>
              <a:t>와</a:t>
            </a:r>
            <a:r>
              <a:rPr lang="en-US" altLang="ko-KR" baseline="0" dirty="0"/>
              <a:t> </a:t>
            </a:r>
            <a:r>
              <a:rPr lang="ko-KR" altLang="en-US" baseline="0" dirty="0"/>
              <a:t> </a:t>
            </a:r>
            <a:r>
              <a:rPr lang="en-US" altLang="ko-KR" baseline="0" dirty="0"/>
              <a:t>Paros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프록시 툴로 중간에 연결을 가로채서 사용자에게 그대로 보낼 것인지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아니면 고쳐서 보낼 것인지 물어보는 툴입니다</a:t>
            </a:r>
            <a:r>
              <a:rPr lang="en-US" altLang="ko-KR" baseline="0" dirty="0"/>
              <a:t>. ICEWALL </a:t>
            </a:r>
            <a:r>
              <a:rPr lang="ko-KR" altLang="en-US" baseline="0" dirty="0"/>
              <a:t>선배님들께서 애용하는 툴입니다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이번 스터디에서는 </a:t>
            </a:r>
            <a:r>
              <a:rPr lang="en-US" altLang="ko-KR" baseline="0" dirty="0"/>
              <a:t>OWASP ZAP</a:t>
            </a:r>
            <a:r>
              <a:rPr lang="ko-KR" altLang="en-US" baseline="0" dirty="0"/>
              <a:t>을 중심으로 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다른 툴을 쓰고 싶으시다면 그 툴을 쓰셔도 괜찮습니다</a:t>
            </a:r>
            <a:r>
              <a:rPr lang="en-US" altLang="ko-KR" baseline="0" dirty="0"/>
              <a:t>. Firefox Developer Edition</a:t>
            </a:r>
            <a:r>
              <a:rPr lang="ko-KR" altLang="en-US" baseline="0" dirty="0"/>
              <a:t>도 파라미터 변조에 사용할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툴 종류를 알아 보았으니 </a:t>
            </a:r>
            <a:r>
              <a:rPr lang="en-US" altLang="ko-KR" baseline="0" dirty="0"/>
              <a:t>OWASP ZAP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Firefox</a:t>
            </a:r>
            <a:r>
              <a:rPr lang="ko-KR" altLang="en-US" baseline="0" dirty="0"/>
              <a:t>의 기능에 대해 알아보겠습니다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7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OWASP ZAP</a:t>
            </a:r>
            <a:r>
              <a:rPr lang="ko-KR" altLang="en-US" dirty="0"/>
              <a:t>에는 파라미터 변조를 해 주는 프록시 툴인 </a:t>
            </a:r>
            <a:r>
              <a:rPr lang="en-US" altLang="ko-KR" dirty="0"/>
              <a:t>Interrupt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취약점을 자동으로 찾아주는 </a:t>
            </a:r>
            <a:r>
              <a:rPr lang="en-US" altLang="ko-KR" dirty="0"/>
              <a:t>Scanner </a:t>
            </a:r>
            <a:r>
              <a:rPr lang="ko-KR" altLang="en-US" dirty="0"/>
              <a:t>기능이 있습니다</a:t>
            </a:r>
            <a:r>
              <a:rPr lang="en-US" altLang="ko-KR" dirty="0"/>
              <a:t>. </a:t>
            </a:r>
            <a:r>
              <a:rPr lang="en-US" altLang="ko-KR" dirty="0" err="1"/>
              <a:t>Fuzzer</a:t>
            </a:r>
            <a:r>
              <a:rPr lang="en-US" altLang="ko-KR" dirty="0"/>
              <a:t> </a:t>
            </a:r>
            <a:r>
              <a:rPr lang="ko-KR" altLang="en-US" dirty="0"/>
              <a:t>등 굵직한 기능이 모두 포함되어 있지만 무료 프로그램이라서 그런지 몰라도 조금 품질이나 디자인이 떨어지기는 합니다</a:t>
            </a:r>
            <a:r>
              <a:rPr lang="en-US" altLang="ko-KR" dirty="0"/>
              <a:t>. </a:t>
            </a:r>
            <a:r>
              <a:rPr lang="ko-KR" altLang="en-US" dirty="0"/>
              <a:t>처음부터 </a:t>
            </a:r>
            <a:r>
              <a:rPr lang="en-US" altLang="ko-KR" dirty="0"/>
              <a:t>Scanner</a:t>
            </a:r>
            <a:r>
              <a:rPr lang="ko-KR" altLang="en-US" dirty="0"/>
              <a:t>에 </a:t>
            </a:r>
            <a:r>
              <a:rPr lang="ko-KR" altLang="en-US" dirty="0" err="1"/>
              <a:t>맛들리면</a:t>
            </a:r>
            <a:r>
              <a:rPr lang="ko-KR" altLang="en-US" dirty="0"/>
              <a:t> 스터디가 하기 </a:t>
            </a:r>
            <a:r>
              <a:rPr lang="ko-KR" altLang="en-US" dirty="0" err="1"/>
              <a:t>싫어질</a:t>
            </a:r>
            <a:r>
              <a:rPr lang="ko-KR" altLang="en-US" dirty="0"/>
              <a:t> 것 같으니까 파라미터 변조를 위한 </a:t>
            </a:r>
            <a:r>
              <a:rPr lang="en-US" altLang="ko-KR" dirty="0"/>
              <a:t>Interrupt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기능에 대해서만 알아보고 나머지 기능은 스터디가 끝날 </a:t>
            </a:r>
            <a:r>
              <a:rPr lang="ko-KR" altLang="en-US" baseline="0" dirty="0" err="1"/>
              <a:t>쯤</a:t>
            </a:r>
            <a:r>
              <a:rPr lang="ko-KR" altLang="en-US" baseline="0" dirty="0"/>
              <a:t> 되어 알아보겠습니다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OWASP ZAP</a:t>
            </a:r>
            <a:r>
              <a:rPr lang="ko-KR" altLang="en-US" dirty="0"/>
              <a:t>을 사용하려면 브라우저에 프록시 설정을 하고</a:t>
            </a:r>
            <a:r>
              <a:rPr lang="en-US" altLang="ko-KR" dirty="0"/>
              <a:t>, Intercept </a:t>
            </a:r>
            <a:r>
              <a:rPr lang="ko-KR" altLang="en-US" dirty="0"/>
              <a:t>기능을 켜고 </a:t>
            </a:r>
            <a:r>
              <a:rPr lang="en-US" altLang="ko-KR" dirty="0"/>
              <a:t>HTTP </a:t>
            </a:r>
            <a:r>
              <a:rPr lang="ko-KR" altLang="en-US" dirty="0"/>
              <a:t>요청과 응답을 분석하면 됩니다</a:t>
            </a:r>
            <a:r>
              <a:rPr lang="en-US" altLang="ko-KR" dirty="0"/>
              <a:t>. </a:t>
            </a:r>
            <a:r>
              <a:rPr lang="ko-KR" altLang="en-US" dirty="0"/>
              <a:t>앞에서 배운 </a:t>
            </a:r>
            <a:r>
              <a:rPr lang="en-US" altLang="ko-KR" dirty="0"/>
              <a:t>HTTP </a:t>
            </a:r>
            <a:r>
              <a:rPr lang="ko-KR" altLang="en-US" dirty="0"/>
              <a:t>헤더나 </a:t>
            </a:r>
            <a:r>
              <a:rPr lang="en-US" altLang="ko-KR" dirty="0"/>
              <a:t>HTML </a:t>
            </a:r>
            <a:r>
              <a:rPr lang="ko-KR" altLang="en-US" dirty="0"/>
              <a:t>지식을 활용해서 분석을 하실 수 있습니다</a:t>
            </a:r>
            <a:r>
              <a:rPr lang="en-US" altLang="ko-KR" dirty="0"/>
              <a:t>. </a:t>
            </a:r>
            <a:r>
              <a:rPr lang="ko-KR" altLang="en-US" dirty="0"/>
              <a:t>프록시 설정 방법은 여기서 설명을 </a:t>
            </a:r>
            <a:r>
              <a:rPr lang="ko-KR" altLang="en-US" dirty="0" err="1"/>
              <a:t>해봤자</a:t>
            </a:r>
            <a:r>
              <a:rPr lang="ko-KR" altLang="en-US" dirty="0"/>
              <a:t> 다 잊어버릴 것 같아서 </a:t>
            </a:r>
            <a:r>
              <a:rPr lang="en-US" altLang="ko-KR" dirty="0"/>
              <a:t>ppt </a:t>
            </a:r>
            <a:r>
              <a:rPr lang="ko-KR" altLang="en-US" dirty="0"/>
              <a:t>끝에 추가 자료로 넣어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8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공격을 하는 과정을 살펴보겠습니다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초록색 상자로 둘러싸인 부분을 눌러서 </a:t>
            </a:r>
            <a:r>
              <a:rPr lang="en-US" altLang="ko-KR" dirty="0"/>
              <a:t>Interrupt </a:t>
            </a:r>
            <a:r>
              <a:rPr lang="ko-KR" altLang="en-US" dirty="0"/>
              <a:t>기능을 활성화시킵니다</a:t>
            </a:r>
            <a:r>
              <a:rPr lang="en-US" altLang="ko-KR" dirty="0"/>
              <a:t>. </a:t>
            </a:r>
            <a:r>
              <a:rPr lang="ko-KR" altLang="en-US" dirty="0"/>
              <a:t>그런 다음에 임의의 사이트에 들어가 아무 통신이나 해 봅니다</a:t>
            </a:r>
            <a:r>
              <a:rPr lang="en-US" altLang="ko-KR" dirty="0"/>
              <a:t>. </a:t>
            </a:r>
            <a:r>
              <a:rPr lang="ko-KR" altLang="en-US" dirty="0"/>
              <a:t>통신이 시작되면 툴이 가로채서</a:t>
            </a:r>
            <a:r>
              <a:rPr lang="en-US" altLang="ko-KR" dirty="0"/>
              <a:t>, </a:t>
            </a:r>
            <a:r>
              <a:rPr lang="ko-KR" altLang="en-US" dirty="0"/>
              <a:t>어떻게 할 것인지 사용자에게 물어봅니다</a:t>
            </a:r>
            <a:r>
              <a:rPr lang="en-US" altLang="ko-KR" dirty="0"/>
              <a:t>. </a:t>
            </a:r>
            <a:r>
              <a:rPr lang="ko-KR" altLang="en-US" dirty="0"/>
              <a:t>마지막 그림을 보시면 앞에서 배운 </a:t>
            </a:r>
            <a:r>
              <a:rPr lang="en-US" altLang="ko-KR" dirty="0"/>
              <a:t>HTTP </a:t>
            </a:r>
            <a:r>
              <a:rPr lang="ko-KR" altLang="en-US" dirty="0"/>
              <a:t>요청이 보이지요</a:t>
            </a:r>
            <a:r>
              <a:rPr lang="en-US" altLang="ko-KR" dirty="0"/>
              <a:t>? </a:t>
            </a:r>
            <a:r>
              <a:rPr lang="ko-KR" altLang="en-US" dirty="0"/>
              <a:t>밑에 파라미터도 있으니 고치고 싶으면 고친 뒤에 계속 버튼을 클릭하시면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나오는 그림에서 초록색 네모 안에 있는 버튼을 누르면 다음 </a:t>
            </a:r>
            <a:r>
              <a:rPr lang="en-US" altLang="ko-KR" dirty="0"/>
              <a:t>HTTP Request</a:t>
            </a:r>
            <a:r>
              <a:rPr lang="ko-KR" altLang="en-US" dirty="0"/>
              <a:t>나 </a:t>
            </a:r>
            <a:r>
              <a:rPr lang="en-US" altLang="ko-KR" dirty="0"/>
              <a:t>Response</a:t>
            </a:r>
            <a:r>
              <a:rPr lang="ko-KR" altLang="en-US" dirty="0"/>
              <a:t>부터 가로채게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나오는 그림의 경우</a:t>
            </a:r>
            <a:r>
              <a:rPr lang="en-US" altLang="ko-KR" dirty="0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초록색 네모에 있는 것을 누르면 다음 </a:t>
            </a:r>
            <a:r>
              <a:rPr lang="en-US" altLang="ko-KR" baseline="0" dirty="0"/>
              <a:t>Break Point</a:t>
            </a:r>
            <a:r>
              <a:rPr lang="ko-KR" altLang="en-US" baseline="0" dirty="0"/>
              <a:t>까지 연결을 가로채지 않는다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단순히 버튼만 누른 상황이므로 하나의 </a:t>
            </a:r>
            <a:r>
              <a:rPr lang="en-US" altLang="ko-KR" baseline="0" dirty="0"/>
              <a:t>HTTP Request</a:t>
            </a:r>
            <a:r>
              <a:rPr lang="ko-KR" altLang="en-US" baseline="0" dirty="0"/>
              <a:t>만 가로채고 그 다음에는 그 기능이 풀리게 된다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녹색 네모이 있는 것을 누르면 다음 연결도 가로챈다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경우 </a:t>
            </a:r>
            <a:r>
              <a:rPr lang="en-US" altLang="ko-KR" baseline="0" dirty="0"/>
              <a:t>Response </a:t>
            </a:r>
            <a:r>
              <a:rPr lang="ko-KR" altLang="en-US" baseline="0" dirty="0"/>
              <a:t>결과까지 가로채게 된다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결과값을 브라우저에 전송하기 전에 확인해야 하는 경우에는 녹색 네모를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그렇지 않다면 파란색 네모를 누르는 것이 편리하다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브라우저가 </a:t>
            </a:r>
            <a:r>
              <a:rPr lang="en-US" altLang="ko-KR" baseline="0" dirty="0"/>
              <a:t>HTTP Request</a:t>
            </a:r>
            <a:r>
              <a:rPr lang="ko-KR" altLang="en-US" baseline="0" dirty="0"/>
              <a:t>를 보내는 순간 두번째 그림과 같은 화면이 나온다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유저 이름과 패스워드가 평문으로 나와 있는 것을 확인할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96D02-0363-444E-B65C-2352C809D2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1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Firefox</a:t>
            </a:r>
            <a:r>
              <a:rPr lang="en-US" altLang="ko-KR" baseline="0" dirty="0"/>
              <a:t> Developer Edition</a:t>
            </a:r>
            <a:r>
              <a:rPr lang="ko-KR" altLang="en-US" baseline="0" dirty="0"/>
              <a:t>에 대해서도 </a:t>
            </a:r>
            <a:r>
              <a:rPr lang="ko-KR" altLang="en-US" baseline="0" dirty="0" err="1"/>
              <a:t>설명드리겠습니다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광고 문구로는 웹 개발자를 위한 브라우저라고 합니다</a:t>
            </a:r>
            <a:r>
              <a:rPr lang="en-US" altLang="ko-KR" baseline="0" dirty="0"/>
              <a:t>. HTML </a:t>
            </a:r>
            <a:r>
              <a:rPr lang="ko-KR" altLang="en-US" baseline="0" dirty="0"/>
              <a:t>구조를 파악하는 데 편리하고</a:t>
            </a:r>
            <a:r>
              <a:rPr lang="en-US" altLang="ko-KR" baseline="0" dirty="0"/>
              <a:t>, JavaScript</a:t>
            </a:r>
            <a:r>
              <a:rPr lang="ko-KR" altLang="en-US" baseline="0" dirty="0"/>
              <a:t>를 콘솔에서 바로 실행할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이미 있던 요청을 고쳐서 다시 보내는 기능도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구조를 파악하고 싶으면 원하는 요소 위에서 왼쪽 마우스를 클릭합니다</a:t>
            </a:r>
            <a:r>
              <a:rPr lang="en-US" altLang="ko-KR" dirty="0"/>
              <a:t>. </a:t>
            </a:r>
            <a:r>
              <a:rPr lang="ko-KR" altLang="en-US" dirty="0"/>
              <a:t>그러면 메뉴가 뜨게 되는데 여기서 요소 검사를 한번 클릭하게 되면 개발자 도구가 뜨게 됩니다</a:t>
            </a:r>
            <a:r>
              <a:rPr lang="en-US" altLang="ko-KR" dirty="0"/>
              <a:t>. </a:t>
            </a:r>
            <a:r>
              <a:rPr lang="ko-KR" altLang="en-US" dirty="0"/>
              <a:t>잘 보시면 </a:t>
            </a:r>
            <a:r>
              <a:rPr lang="en-US" altLang="ko-KR" dirty="0"/>
              <a:t>HTML </a:t>
            </a:r>
            <a:r>
              <a:rPr lang="ko-KR" altLang="en-US" dirty="0"/>
              <a:t>구조가 트리 형태로 정리된 것을 보실 수 있습니다</a:t>
            </a:r>
            <a:r>
              <a:rPr lang="en-US" altLang="ko-KR" dirty="0"/>
              <a:t>. </a:t>
            </a:r>
            <a:r>
              <a:rPr lang="ko-KR" altLang="en-US" dirty="0"/>
              <a:t>마우스를 클릭하면서 내용을 볼 수도 있고</a:t>
            </a:r>
            <a:r>
              <a:rPr lang="en-US" altLang="ko-KR" dirty="0"/>
              <a:t>, </a:t>
            </a:r>
            <a:r>
              <a:rPr lang="ko-KR" altLang="en-US" dirty="0"/>
              <a:t>고쳐 볼 수도 있습니다</a:t>
            </a:r>
            <a:r>
              <a:rPr lang="en-US" altLang="ko-KR" dirty="0"/>
              <a:t>. </a:t>
            </a:r>
            <a:r>
              <a:rPr lang="ko-KR" altLang="en-US" dirty="0"/>
              <a:t>오른쪽에는 선택한 </a:t>
            </a:r>
            <a:r>
              <a:rPr lang="ko-KR" altLang="en-US" dirty="0" err="1"/>
              <a:t>요소과</a:t>
            </a:r>
            <a:r>
              <a:rPr lang="ko-KR" altLang="en-US" dirty="0"/>
              <a:t> 관련 있는 </a:t>
            </a:r>
            <a:r>
              <a:rPr lang="en-US" altLang="ko-KR" dirty="0"/>
              <a:t>style</a:t>
            </a:r>
            <a:r>
              <a:rPr lang="ko-KR" altLang="en-US" dirty="0"/>
              <a:t>이 보이게 됩니다</a:t>
            </a:r>
            <a:r>
              <a:rPr lang="en-US" altLang="ko-KR" dirty="0"/>
              <a:t>. </a:t>
            </a:r>
            <a:r>
              <a:rPr lang="ko-KR" altLang="en-US" dirty="0"/>
              <a:t>체크 박스를 해제하면 그 스타일 적용이 풀리게 됩니다</a:t>
            </a:r>
            <a:r>
              <a:rPr lang="en-US" altLang="ko-KR" dirty="0"/>
              <a:t>. </a:t>
            </a:r>
            <a:r>
              <a:rPr lang="en-US" altLang="ko-KR" dirty="0" err="1"/>
              <a:t>Display:none</a:t>
            </a:r>
            <a:r>
              <a:rPr lang="en-US" altLang="ko-KR" dirty="0"/>
              <a:t> </a:t>
            </a:r>
            <a:r>
              <a:rPr lang="ko-KR" altLang="en-US" dirty="0"/>
              <a:t>같은 것을 체크 해제하면 숨겨져 있던 부분이 튀어나오는 모습을 보실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3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취약점 공격 방법과 </a:t>
            </a:r>
            <a:r>
              <a:rPr lang="en-US" altLang="ko-KR" dirty="0"/>
              <a:t>1:1 </a:t>
            </a:r>
            <a:r>
              <a:rPr lang="ko-KR" altLang="en-US" dirty="0"/>
              <a:t>대응하여 스터디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정보를 수집하려면 웹 취약점이 어떤 것이 있어야 하는지 알아야 하고</a:t>
            </a:r>
            <a:r>
              <a:rPr lang="en-US" altLang="ko-KR" dirty="0"/>
              <a:t>, </a:t>
            </a:r>
            <a:r>
              <a:rPr lang="ko-KR" altLang="en-US" dirty="0"/>
              <a:t>취약점을 찾아보는</a:t>
            </a:r>
            <a:r>
              <a:rPr lang="ko-KR" altLang="en-US" baseline="0" dirty="0"/>
              <a:t> 방법으로 파라미터 변조 기법 소개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공격하려면 취약점을 알아야 하니까 중요한 웹 취약점을 알아야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취약점을 찾는 요령이 있어야 정리도 하고 모든 것을 마무리할 수 있음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A9F54-A2D5-40EB-B3DC-B216135202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7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콘솔에서 직접 자바스크립트를 실행할 수도 있습니다</a:t>
            </a:r>
            <a:r>
              <a:rPr lang="en-US" altLang="ko-KR" dirty="0"/>
              <a:t>. </a:t>
            </a:r>
            <a:r>
              <a:rPr lang="ko-KR" altLang="en-US" dirty="0"/>
              <a:t>직접 코드를 </a:t>
            </a:r>
            <a:r>
              <a:rPr lang="ko-KR" altLang="en-US" dirty="0" err="1"/>
              <a:t>짜서</a:t>
            </a:r>
            <a:r>
              <a:rPr lang="ko-KR" altLang="en-US" dirty="0"/>
              <a:t> 실행하지는 못해도</a:t>
            </a:r>
            <a:r>
              <a:rPr lang="en-US" altLang="ko-KR" dirty="0"/>
              <a:t>, </a:t>
            </a:r>
            <a:r>
              <a:rPr lang="ko-KR" altLang="en-US" dirty="0"/>
              <a:t>소스 코드에 있던 </a:t>
            </a:r>
            <a:r>
              <a:rPr lang="en-US" altLang="ko-KR" dirty="0"/>
              <a:t>JavaScript </a:t>
            </a:r>
            <a:r>
              <a:rPr lang="ko-KR" altLang="en-US" dirty="0"/>
              <a:t>함수를 한번 실행시켜 보고 싶을 수도 있을 것입니다</a:t>
            </a:r>
            <a:r>
              <a:rPr lang="en-US" altLang="ko-KR" dirty="0"/>
              <a:t>. </a:t>
            </a:r>
            <a:r>
              <a:rPr lang="ko-KR" altLang="en-US" dirty="0"/>
              <a:t>그 때 이 창에다가 치면 그 함수를 실행할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07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몇분</a:t>
            </a:r>
            <a:r>
              <a:rPr lang="ko-KR" altLang="en-US" dirty="0"/>
              <a:t> 전에</a:t>
            </a:r>
            <a:r>
              <a:rPr lang="en-US" altLang="ko-KR" dirty="0"/>
              <a:t>, </a:t>
            </a:r>
            <a:r>
              <a:rPr lang="ko-KR" altLang="en-US" dirty="0"/>
              <a:t>제가 파라미터 변조를 </a:t>
            </a:r>
            <a:r>
              <a:rPr lang="en-US" altLang="ko-KR" dirty="0"/>
              <a:t>Firefox</a:t>
            </a:r>
            <a:r>
              <a:rPr lang="ko-KR" altLang="en-US" dirty="0"/>
              <a:t>를 통해서 할 수 있다고 설명을 드렸었는데요</a:t>
            </a:r>
            <a:r>
              <a:rPr lang="en-US" altLang="ko-KR" dirty="0"/>
              <a:t>, </a:t>
            </a:r>
            <a:r>
              <a:rPr lang="ko-KR" altLang="en-US" dirty="0"/>
              <a:t>역시 개발자 도구를 이용해서 할 수 있습니다</a:t>
            </a:r>
            <a:r>
              <a:rPr lang="en-US" altLang="ko-KR" dirty="0"/>
              <a:t>. </a:t>
            </a:r>
            <a:r>
              <a:rPr lang="ko-KR" altLang="en-US" dirty="0"/>
              <a:t>네트워크 탭에서 원하는 요청 위에서 오른쪽 마우스를 누르고 고쳐서 다시 보내기를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95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그림과 같이 새 요청 화면이 뜨는데</a:t>
            </a:r>
            <a:r>
              <a:rPr lang="en-US" altLang="ko-KR" dirty="0"/>
              <a:t>, </a:t>
            </a:r>
            <a:r>
              <a:rPr lang="ko-KR" altLang="en-US" dirty="0"/>
              <a:t>헤더와 전문 등을 원하는 방향으로 고치고 보내기 버튼을 누릅니다</a:t>
            </a:r>
            <a:r>
              <a:rPr lang="en-US" altLang="ko-KR" dirty="0"/>
              <a:t>. </a:t>
            </a:r>
            <a:r>
              <a:rPr lang="ko-KR" altLang="en-US" dirty="0"/>
              <a:t>그렇게 되면 네트워크 탭 가장 밑에 새로운 요청이 나오게 됩니다</a:t>
            </a:r>
            <a:r>
              <a:rPr lang="en-US" altLang="ko-KR" dirty="0"/>
              <a:t>. </a:t>
            </a:r>
            <a:r>
              <a:rPr lang="ko-KR" altLang="en-US" dirty="0"/>
              <a:t>이 요청을 분석하시면 됩니다</a:t>
            </a:r>
            <a:r>
              <a:rPr lang="en-US" altLang="ko-KR" dirty="0"/>
              <a:t>. </a:t>
            </a:r>
            <a:r>
              <a:rPr lang="ko-KR" altLang="en-US" dirty="0"/>
              <a:t>주로 서버와 정보를 주고받기 위해 </a:t>
            </a:r>
            <a:r>
              <a:rPr lang="en-US" altLang="ko-KR" dirty="0"/>
              <a:t>POST </a:t>
            </a:r>
            <a:r>
              <a:rPr lang="ko-KR" altLang="en-US" dirty="0"/>
              <a:t>메소드를 많이 쓰니 </a:t>
            </a:r>
            <a:r>
              <a:rPr lang="en-US" altLang="ko-KR" dirty="0"/>
              <a:t>POST </a:t>
            </a:r>
            <a:r>
              <a:rPr lang="ko-KR" altLang="en-US" dirty="0"/>
              <a:t>메소드를 주로 보시면 될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67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간단하게 </a:t>
            </a:r>
            <a:r>
              <a:rPr lang="en-US" altLang="ko-KR" dirty="0"/>
              <a:t>HTML Injection</a:t>
            </a:r>
            <a:r>
              <a:rPr lang="ko-KR" altLang="en-US" dirty="0"/>
              <a:t>에 대해 살펴 보았죠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이 취약점을 응용해서 무엇을 할 수 있을까요</a:t>
            </a:r>
            <a:r>
              <a:rPr lang="en-US" altLang="ko-KR" dirty="0"/>
              <a:t>? </a:t>
            </a:r>
            <a:r>
              <a:rPr lang="ko-KR" altLang="en-US" dirty="0"/>
              <a:t>물론 수많은 취약점이 있겠지만</a:t>
            </a:r>
            <a:r>
              <a:rPr lang="en-US" altLang="ko-KR" dirty="0"/>
              <a:t>, OWASP Top 10</a:t>
            </a:r>
            <a:r>
              <a:rPr lang="ko-KR" altLang="en-US" dirty="0"/>
              <a:t>에 올라가는 등 중요한 취약점으로 </a:t>
            </a:r>
            <a:r>
              <a:rPr lang="en-US" altLang="ko-KR" dirty="0"/>
              <a:t>XSS, </a:t>
            </a:r>
            <a:r>
              <a:rPr lang="ko-KR" altLang="en-US" dirty="0"/>
              <a:t>즉 </a:t>
            </a:r>
            <a:r>
              <a:rPr lang="en-US" altLang="ko-KR" dirty="0"/>
              <a:t>Cross Site Scripting</a:t>
            </a:r>
            <a:r>
              <a:rPr lang="ko-KR" altLang="en-US" dirty="0"/>
              <a:t>하고 </a:t>
            </a:r>
            <a:r>
              <a:rPr lang="en-US" altLang="ko-KR" dirty="0"/>
              <a:t>CSRF, </a:t>
            </a:r>
            <a:r>
              <a:rPr lang="ko-KR" altLang="en-US" dirty="0"/>
              <a:t>사이트</a:t>
            </a:r>
            <a:r>
              <a:rPr lang="ko-KR" altLang="en-US" baseline="0" dirty="0"/>
              <a:t> 간 요청 위조 취약점이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중에서 먼저</a:t>
            </a:r>
            <a:r>
              <a:rPr lang="en-US" altLang="ko-KR" baseline="0" dirty="0"/>
              <a:t>, Cross Site Scripting</a:t>
            </a:r>
            <a:r>
              <a:rPr lang="ko-KR" altLang="en-US" baseline="0" dirty="0"/>
              <a:t>에 대해 알아보도록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00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Cross Site Scripting, XSS</a:t>
            </a:r>
            <a:r>
              <a:rPr lang="ko-KR" altLang="en-US" dirty="0"/>
              <a:t>란 해커가 원하는 스크립트를 타겟 사이트에 삽입하는 기법입니다</a:t>
            </a:r>
            <a:r>
              <a:rPr lang="en-US" altLang="ko-KR" dirty="0"/>
              <a:t>. </a:t>
            </a:r>
            <a:r>
              <a:rPr lang="ko-KR" altLang="en-US" dirty="0"/>
              <a:t>세션을 탈취하거나</a:t>
            </a:r>
            <a:r>
              <a:rPr lang="en-US" altLang="ko-KR" dirty="0"/>
              <a:t>, </a:t>
            </a:r>
            <a:r>
              <a:rPr lang="ko-KR" altLang="en-US" dirty="0"/>
              <a:t>강제로 </a:t>
            </a:r>
            <a:r>
              <a:rPr lang="ko-KR" altLang="en-US" dirty="0" err="1"/>
              <a:t>리다이렉트하는</a:t>
            </a:r>
            <a:r>
              <a:rPr lang="ko-KR" altLang="en-US" dirty="0"/>
              <a:t> 등 다양하게 응용을 할 수 있습니다</a:t>
            </a:r>
            <a:r>
              <a:rPr lang="en-US" altLang="ko-KR" dirty="0"/>
              <a:t>. </a:t>
            </a:r>
            <a:r>
              <a:rPr lang="ko-KR" altLang="en-US" dirty="0"/>
              <a:t>해커가 원하는 스크립트를 사용자 브라우저에게 전달해서</a:t>
            </a:r>
            <a:r>
              <a:rPr lang="en-US" altLang="ko-KR" dirty="0"/>
              <a:t>, </a:t>
            </a:r>
            <a:r>
              <a:rPr lang="ko-KR" altLang="en-US" dirty="0"/>
              <a:t>그 스크립트를 사용자가 실행하도록 하는 취약점입니다</a:t>
            </a:r>
            <a:r>
              <a:rPr lang="en-US" altLang="ko-KR" dirty="0"/>
              <a:t>. </a:t>
            </a: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이 취약점이 왜 일어나는가</a:t>
            </a:r>
            <a:r>
              <a:rPr lang="en-US" altLang="ko-KR" dirty="0"/>
              <a:t>? </a:t>
            </a:r>
            <a:r>
              <a:rPr lang="ko-KR" altLang="en-US" dirty="0"/>
              <a:t>필터링 문제입니다</a:t>
            </a:r>
            <a:r>
              <a:rPr lang="en-US" altLang="ko-KR" dirty="0"/>
              <a:t>. </a:t>
            </a:r>
            <a:r>
              <a:rPr lang="ko-KR" altLang="en-US" dirty="0"/>
              <a:t>방화벽만 잘 운영해도 이런 취약점은 나오지도 않을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2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시간이 꽤 흘러서 잊어버렸을 것 같으니</a:t>
            </a:r>
            <a:r>
              <a:rPr lang="en-US" altLang="ko-KR" dirty="0"/>
              <a:t>, JavaScript</a:t>
            </a:r>
            <a:r>
              <a:rPr lang="ko-KR" altLang="en-US" dirty="0"/>
              <a:t>에 대해 다시 한번 다루겠습니다</a:t>
            </a:r>
            <a:r>
              <a:rPr lang="en-US" altLang="ko-KR" dirty="0"/>
              <a:t>. JavaScript</a:t>
            </a:r>
            <a:r>
              <a:rPr lang="ko-KR" altLang="en-US" dirty="0"/>
              <a:t>는 웹 브라우저에서 동적으로 실행되는 프로그래밍 언어입니다</a:t>
            </a:r>
            <a:r>
              <a:rPr lang="en-US" altLang="ko-KR" dirty="0"/>
              <a:t>. </a:t>
            </a:r>
            <a:r>
              <a:rPr lang="ko-KR" altLang="en-US" dirty="0"/>
              <a:t>이 언어를 이용해서 </a:t>
            </a:r>
            <a:r>
              <a:rPr lang="en-US" altLang="ko-KR" dirty="0"/>
              <a:t>Google Docs</a:t>
            </a:r>
            <a:r>
              <a:rPr lang="ko-KR" altLang="en-US" dirty="0"/>
              <a:t>를 비롯한 웹</a:t>
            </a:r>
            <a:r>
              <a:rPr lang="ko-KR" altLang="en-US" baseline="0" dirty="0"/>
              <a:t> 브라우저에서 돌아가는 복잡한 프로그램도 만들 수 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웹 브라우저가 새로 로딩되는 것 없이도 웹 페이지 내용이 바뀌는 것을 </a:t>
            </a:r>
            <a:r>
              <a:rPr lang="ko-KR" altLang="en-US" baseline="0" dirty="0" err="1"/>
              <a:t>만들어내기도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이러한 강력한 기능이 있는 만큼 해커가 마음만 먹으면 악성 스크립트로 만들 수 있겠지요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 구문 몇 가지를 설명하겠습니다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첫 번째 줄에 있는 기본 구문은 경고창이라는 메시지가 있는 경고창을 띄우는 구문입니다</a:t>
            </a:r>
            <a:r>
              <a:rPr lang="en-US" altLang="ko-KR" baseline="0" dirty="0"/>
              <a:t>. XSS </a:t>
            </a:r>
            <a:r>
              <a:rPr lang="ko-KR" altLang="en-US" baseline="0" dirty="0"/>
              <a:t>공격이 가능한지 알아볼 때 흔히 사용하는 구문 중 하나입니다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번째 구문은 해커가 원하는 사이트로 가도록 하는 스크립트입니다</a:t>
            </a:r>
            <a:r>
              <a:rPr lang="en-US" altLang="ko-KR" baseline="0" dirty="0"/>
              <a:t>.  Text</a:t>
            </a:r>
            <a:r>
              <a:rPr lang="ko-KR" altLang="en-US" baseline="0" dirty="0"/>
              <a:t>라는 주소로 이동하게끔 되어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마지막 구문은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외부의 스크립트 파일을 실행시키는 구문입니다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웹 개발을 할 때 많이 사용하는 구문이기도 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9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혹시 시험 공부를 하느라 기억이 조금 사라진 분들을 위해 중요한 개념을 다시 한번 설명하겠습니다</a:t>
            </a:r>
            <a:r>
              <a:rPr lang="en-US" altLang="ko-KR" dirty="0"/>
              <a:t>. </a:t>
            </a:r>
            <a:r>
              <a:rPr lang="ko-KR" altLang="en-US" dirty="0"/>
              <a:t>웹 페이지를 서술하는 기본적 요소를 꼽자면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CSS, JavaScript</a:t>
            </a:r>
            <a:r>
              <a:rPr lang="ko-KR" altLang="en-US" dirty="0"/>
              <a:t>가 있습니다</a:t>
            </a:r>
            <a:r>
              <a:rPr lang="en-US" altLang="ko-KR" dirty="0"/>
              <a:t>. HTML</a:t>
            </a:r>
            <a:r>
              <a:rPr lang="ko-KR" altLang="en-US" dirty="0"/>
              <a:t>은 </a:t>
            </a:r>
            <a:r>
              <a:rPr lang="en-US" altLang="ko-KR" dirty="0"/>
              <a:t>Hypertext</a:t>
            </a:r>
            <a:r>
              <a:rPr lang="en-US" altLang="ko-KR" baseline="0" dirty="0"/>
              <a:t> Markup Language</a:t>
            </a:r>
            <a:r>
              <a:rPr lang="ko-KR" altLang="en-US" baseline="0" dirty="0"/>
              <a:t>로 웹 페이지의 내용과 구성을 서술하는 언어입니다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뉴스 사이트를 예로 들면 다른 메뉴로 가는 링크</a:t>
            </a:r>
            <a:r>
              <a:rPr lang="en-US" altLang="ko-KR" baseline="0" dirty="0"/>
              <a:t>, </a:t>
            </a:r>
            <a:r>
              <a:rPr lang="ko-KR" altLang="en-US" baseline="0" dirty="0"/>
              <a:t>뉴스 기사 내용과 같이 내용과 구성에 직접적으로 관련 있는 내용이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으로 되어 있습니다</a:t>
            </a:r>
            <a:r>
              <a:rPr lang="en-US" altLang="ko-KR" baseline="0" dirty="0"/>
              <a:t>. HTML </a:t>
            </a:r>
            <a:r>
              <a:rPr lang="ko-KR" altLang="en-US" baseline="0" dirty="0"/>
              <a:t>자체만으로는 디자인이 </a:t>
            </a:r>
            <a:r>
              <a:rPr lang="ko-KR" altLang="en-US" baseline="0" dirty="0" err="1"/>
              <a:t>별로라서</a:t>
            </a:r>
            <a:r>
              <a:rPr lang="en-US" altLang="ko-KR" baseline="0" dirty="0"/>
              <a:t>, CSS</a:t>
            </a:r>
            <a:r>
              <a:rPr lang="ko-KR" altLang="en-US" baseline="0" dirty="0"/>
              <a:t>라는 것으로 디자인을 서술합니다</a:t>
            </a:r>
            <a:r>
              <a:rPr lang="en-US" altLang="ko-KR" baseline="0" dirty="0"/>
              <a:t>. HTML</a:t>
            </a:r>
            <a:r>
              <a:rPr lang="ko-KR" altLang="en-US" baseline="0" dirty="0"/>
              <a:t>의 일부 요소를 숨기거나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색이나 크기를 바꾸는 등 디자인을 설명합니다</a:t>
            </a:r>
            <a:r>
              <a:rPr lang="en-US" altLang="ko-KR" baseline="0" dirty="0"/>
              <a:t>. JavaScript</a:t>
            </a:r>
            <a:r>
              <a:rPr lang="ko-KR" altLang="en-US" baseline="0" dirty="0"/>
              <a:t>는 아까 설명했으니까 넘어가겠습니다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66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XSS </a:t>
            </a:r>
            <a:r>
              <a:rPr lang="ko-KR" altLang="en-US" dirty="0"/>
              <a:t>공격에는 두 가지 종류가 있습니다</a:t>
            </a:r>
            <a:r>
              <a:rPr lang="en-US" altLang="ko-KR" dirty="0"/>
              <a:t>. </a:t>
            </a:r>
            <a:r>
              <a:rPr lang="ko-KR" altLang="en-US" dirty="0"/>
              <a:t>첫 번째로</a:t>
            </a:r>
            <a:r>
              <a:rPr lang="en-US" altLang="ko-KR" dirty="0"/>
              <a:t>, Store</a:t>
            </a:r>
            <a:r>
              <a:rPr lang="en-US" altLang="ko-KR" baseline="0" dirty="0"/>
              <a:t> XSS</a:t>
            </a:r>
            <a:r>
              <a:rPr lang="ko-KR" altLang="en-US" baseline="0" dirty="0"/>
              <a:t>가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우리말로 </a:t>
            </a:r>
            <a:r>
              <a:rPr lang="ko-KR" altLang="en-US" baseline="0" dirty="0" err="1"/>
              <a:t>저장식</a:t>
            </a:r>
            <a:r>
              <a:rPr lang="ko-KR" altLang="en-US" baseline="0" dirty="0"/>
              <a:t> </a:t>
            </a:r>
            <a:r>
              <a:rPr lang="en-US" altLang="ko-KR" baseline="0" dirty="0"/>
              <a:t>XSS</a:t>
            </a:r>
            <a:r>
              <a:rPr lang="ko-KR" altLang="en-US" baseline="0" dirty="0"/>
              <a:t>라고도 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공격 스크립트가 서버 쪽에 저장이 되기 때문에 이런 이름이 붙었습니다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해커가 게시판에 악성 스크립트를 올리게 되면 서버에 저장이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사용자가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해커의 게시물을 로딩을 하고 싶다고 서버에 요청을 보내면 서버는 악성 스크립트가 담긴 소스를 사용자에게 보내게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아무런 필터링이 없다면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사용자의 브라우저는 그 스크립트를 실행하게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두 번째로</a:t>
            </a:r>
            <a:r>
              <a:rPr lang="en-US" altLang="ko-KR" baseline="0" dirty="0"/>
              <a:t>, Reflected XSS, </a:t>
            </a:r>
            <a:r>
              <a:rPr lang="ko-KR" altLang="en-US" baseline="0" dirty="0" err="1"/>
              <a:t>반사식</a:t>
            </a:r>
            <a:r>
              <a:rPr lang="ko-KR" altLang="en-US" baseline="0" dirty="0"/>
              <a:t> </a:t>
            </a:r>
            <a:r>
              <a:rPr lang="en-US" altLang="ko-KR" baseline="0" dirty="0"/>
              <a:t>XSS</a:t>
            </a:r>
            <a:r>
              <a:rPr lang="ko-KR" altLang="en-US" baseline="0" dirty="0"/>
              <a:t>가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공격 스크립트가 </a:t>
            </a:r>
            <a:r>
              <a:rPr lang="en-US" altLang="ko-KR" baseline="0" dirty="0" err="1"/>
              <a:t>url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같은 곳에 있어서 서버에 악성 스크립트가 저장되지 않게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경우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에 이상한 스크립트가 들어 있어서 의심을 사기 때문에 쓸모 없는 공격 기법이라고 생각할 수도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링크를 걸 때 실제 링크와는 다른 링크가 보이도록 하거나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url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단축 서비스를 이용하면 의심을 피할 수 있습니다</a:t>
            </a:r>
            <a:r>
              <a:rPr lang="en-US" altLang="ko-KR" baseline="0" dirty="0"/>
              <a:t>. Reflected XSS</a:t>
            </a:r>
            <a:r>
              <a:rPr lang="ko-KR" altLang="en-US" baseline="0" dirty="0"/>
              <a:t>는 브라우저가 방어를 해 주는 경우가 많습니다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에 스크립트가 들어가 있기 때문에 그 스크립트가 서버 쪽에서 온 것인지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에서 온 것인지 판단하기 쉽기 때문입니다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07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Stored</a:t>
            </a:r>
            <a:r>
              <a:rPr lang="en-US" altLang="ko-KR" baseline="0" dirty="0"/>
              <a:t> XSS</a:t>
            </a:r>
            <a:r>
              <a:rPr lang="ko-KR" altLang="en-US" baseline="0" dirty="0"/>
              <a:t>의 예시를 한번 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아까 본 스크립트의 구분입니다</a:t>
            </a:r>
            <a:r>
              <a:rPr lang="en-US" altLang="ko-KR" baseline="0" dirty="0"/>
              <a:t>. 1</a:t>
            </a:r>
            <a:r>
              <a:rPr lang="ko-KR" altLang="en-US" baseline="0" dirty="0"/>
              <a:t>이라는 경고창을 띄우는 </a:t>
            </a:r>
            <a:r>
              <a:rPr lang="en-US" altLang="ko-KR" baseline="0" dirty="0"/>
              <a:t>XSS </a:t>
            </a:r>
            <a:r>
              <a:rPr lang="ko-KR" altLang="en-US" baseline="0" dirty="0"/>
              <a:t>공격입니다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매우매우</a:t>
            </a:r>
            <a:r>
              <a:rPr lang="ko-KR" altLang="en-US" baseline="0" dirty="0"/>
              <a:t> 간단하지만</a:t>
            </a:r>
            <a:r>
              <a:rPr lang="en-US" altLang="ko-KR" baseline="0" dirty="0"/>
              <a:t>, XSS </a:t>
            </a:r>
            <a:r>
              <a:rPr lang="ko-KR" altLang="en-US" baseline="0" dirty="0"/>
              <a:t>공격 가능 여부를 판단할 때 매우 유용한 구문입니다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93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조금 더 복잡하게 가 보겠습니다</a:t>
            </a:r>
            <a:r>
              <a:rPr lang="en-US" altLang="ko-KR" dirty="0"/>
              <a:t>. </a:t>
            </a:r>
            <a:r>
              <a:rPr lang="ko-KR" altLang="en-US" dirty="0"/>
              <a:t>본문을 보시면 아시겠지만 이번 스크립트는 </a:t>
            </a:r>
            <a:r>
              <a:rPr lang="en-US" altLang="ko-KR" dirty="0"/>
              <a:t>Google</a:t>
            </a:r>
            <a:r>
              <a:rPr lang="ko-KR" altLang="en-US" dirty="0"/>
              <a:t>로 강제 이동하는 스크립트입니다</a:t>
            </a:r>
            <a:r>
              <a:rPr lang="en-US" altLang="ko-KR" dirty="0"/>
              <a:t>. </a:t>
            </a:r>
            <a:r>
              <a:rPr lang="ko-KR" altLang="en-US" dirty="0"/>
              <a:t>이 스크립트를 넣고 저장을 한 뒤에</a:t>
            </a:r>
            <a:r>
              <a:rPr lang="en-US" altLang="ko-KR" dirty="0"/>
              <a:t>, </a:t>
            </a:r>
            <a:r>
              <a:rPr lang="ko-KR" altLang="en-US" dirty="0"/>
              <a:t>그 게시물을 열게 되면 구글로 이동하게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취약점 원인 중 하나로는</a:t>
            </a:r>
            <a:r>
              <a:rPr lang="ko-KR" altLang="en-US" baseline="0" dirty="0"/>
              <a:t> 필터링을 제대로 하지 않는 것이 꼽힙니다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위 화면에 나온 예제를 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괄호 속에는 빵이나 피자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같은 음식 이름이 들어갈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만약 여러분이 이런 명령을 무조건 따른다고 가정해 봅시다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약을 먹어야 할 때에는 약을 괄호 속에 넣어서 약을 먹게 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식사 시간이 되면 괄호 속에 밥을 넣어서 밥을 먹게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괄호 속에 무조건 음식 이름만 들어갈까요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음식 말고 다른 것은 들어갈 수 없을까요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다음 예문을 보면 괄호 속에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나에게 전재산을 주고 밥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이라는 어구가 들어갔습니다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너가 밥을 먹는 것은 중요하지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나에게 전재산을 주는 것이 중요해 보이죠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명령을 무조건 따른다고 하면 전재산을 다 날리게 되는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괄호 속에 음식 말고 다른 것이 들어가지 않도록</a:t>
            </a:r>
            <a:r>
              <a:rPr lang="en-US" altLang="ko-KR" baseline="0" dirty="0"/>
              <a:t>, </a:t>
            </a:r>
            <a:r>
              <a:rPr lang="ko-KR" altLang="en-US" baseline="0" dirty="0"/>
              <a:t>혹은 적어도 띄어쓰기가 들어가지 않도록 막았어야 했는데 그렇지 못했습니다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앞으로 설명드릴 몇 가지 취약점은 이런 문제로 생기게 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FA08F-4D02-4CF2-9744-6926D07555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8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dirty="0" err="1"/>
              <a:t>Relfected</a:t>
            </a:r>
            <a:r>
              <a:rPr lang="en-US" altLang="ko-KR" dirty="0"/>
              <a:t> XSS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 </a:t>
            </a:r>
            <a:r>
              <a:rPr lang="ko-KR" altLang="en-US" dirty="0"/>
              <a:t>프로그램 소스를 보면 제목이나 내용을 입력하지 않으면 에러가 발생하는데</a:t>
            </a:r>
            <a:r>
              <a:rPr lang="en-US" altLang="ko-KR" dirty="0"/>
              <a:t>, </a:t>
            </a:r>
            <a:r>
              <a:rPr lang="ko-KR" altLang="en-US" dirty="0"/>
              <a:t>입력한 값이 무엇인지 사용자에게 보여주게 됩니다</a:t>
            </a:r>
            <a:r>
              <a:rPr lang="en-US" altLang="ko-KR" dirty="0"/>
              <a:t>. </a:t>
            </a:r>
            <a:r>
              <a:rPr lang="ko-KR" altLang="en-US" dirty="0"/>
              <a:t>사용자에게 그 값을 왜 보여 주어야 하는지 이해가 안 되시겠지만</a:t>
            </a:r>
            <a:r>
              <a:rPr lang="en-US" altLang="ko-KR" dirty="0"/>
              <a:t>, </a:t>
            </a:r>
            <a:r>
              <a:rPr lang="ko-KR" altLang="en-US" dirty="0"/>
              <a:t>개발자가 잠깐 정신을 놓으면 이런 소스가 나올 수도 있습니다</a:t>
            </a:r>
            <a:r>
              <a:rPr lang="en-US" altLang="ko-KR" dirty="0"/>
              <a:t>. </a:t>
            </a:r>
            <a:r>
              <a:rPr lang="ko-KR" altLang="en-US" dirty="0"/>
              <a:t>이 소스는 </a:t>
            </a:r>
            <a:r>
              <a:rPr lang="ko-KR" altLang="en-US" dirty="0" err="1"/>
              <a:t>웹해킹</a:t>
            </a:r>
            <a:r>
              <a:rPr lang="ko-KR" altLang="en-US" dirty="0"/>
              <a:t> 실습 서버에 있는 것인데</a:t>
            </a:r>
            <a:r>
              <a:rPr lang="en-US" altLang="ko-KR" dirty="0"/>
              <a:t>, </a:t>
            </a:r>
            <a:r>
              <a:rPr lang="ko-KR" altLang="en-US" dirty="0"/>
              <a:t>일부러 </a:t>
            </a:r>
            <a:r>
              <a:rPr lang="en-US" altLang="ko-KR" dirty="0"/>
              <a:t>Reflected XSS</a:t>
            </a:r>
            <a:r>
              <a:rPr lang="ko-KR" altLang="en-US" dirty="0"/>
              <a:t>가 가능하도록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2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제목에 악성 스크립트를 넣고</a:t>
            </a:r>
            <a:r>
              <a:rPr lang="en-US" altLang="ko-KR" dirty="0"/>
              <a:t>, </a:t>
            </a:r>
            <a:r>
              <a:rPr lang="ko-KR" altLang="en-US" dirty="0"/>
              <a:t>그냥 등록을 누르면 </a:t>
            </a:r>
            <a:r>
              <a:rPr lang="en-US" altLang="ko-KR" dirty="0"/>
              <a:t>XSS </a:t>
            </a:r>
            <a:r>
              <a:rPr lang="ko-KR" altLang="en-US" dirty="0"/>
              <a:t>필터가 작동하게 됩니다</a:t>
            </a:r>
            <a:r>
              <a:rPr lang="en-US" altLang="ko-KR" dirty="0"/>
              <a:t>. </a:t>
            </a:r>
            <a:r>
              <a:rPr lang="ko-KR" altLang="en-US" dirty="0"/>
              <a:t>요즘 브라우저는 보안을 </a:t>
            </a:r>
            <a:r>
              <a:rPr lang="ko-KR" altLang="en-US" dirty="0" err="1"/>
              <a:t>신경쓰고</a:t>
            </a:r>
            <a:r>
              <a:rPr lang="ko-KR" altLang="en-US" dirty="0"/>
              <a:t> 있기 때문에 </a:t>
            </a:r>
            <a:r>
              <a:rPr lang="en-US" altLang="ko-KR" dirty="0"/>
              <a:t>XSS</a:t>
            </a:r>
            <a:r>
              <a:rPr lang="en-US" altLang="ko-KR" baseline="0" dirty="0"/>
              <a:t> </a:t>
            </a:r>
            <a:r>
              <a:rPr lang="ko-KR" altLang="en-US" baseline="0" dirty="0"/>
              <a:t>공격도 어느 정도 방어를 해 주고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92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테스트에 유용한 </a:t>
            </a:r>
            <a:r>
              <a:rPr lang="en-US" altLang="ko-KR" baseline="0" dirty="0"/>
              <a:t>JavaScript</a:t>
            </a:r>
            <a:r>
              <a:rPr lang="ko-KR" altLang="en-US" baseline="0" dirty="0"/>
              <a:t>를 다시 한번 정리하겠습니다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첫 번째 구문은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브라우저에 경고 상자를 띄우는 간단한 구문입니다</a:t>
            </a:r>
            <a:r>
              <a:rPr lang="en-US" altLang="ko-KR" baseline="0" dirty="0"/>
              <a:t>. XSS </a:t>
            </a:r>
            <a:r>
              <a:rPr lang="ko-KR" altLang="en-US" baseline="0" dirty="0"/>
              <a:t>공격 여부 탐지에 유용하게 쓰인다고 아까 설명을 </a:t>
            </a:r>
            <a:r>
              <a:rPr lang="ko-KR" altLang="en-US" baseline="0" dirty="0" err="1"/>
              <a:t>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번째는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브라우저 쿠키 값을 띄우는 구문입니다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이런 쿠키 값을 해커가 획득하게 되면 세션을 탈취할 수 있게 되는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세 번째 구문은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다른 사이트로 강제 </a:t>
            </a:r>
            <a:r>
              <a:rPr lang="ko-KR" altLang="en-US" baseline="0" dirty="0" err="1"/>
              <a:t>리다이렉트하는</a:t>
            </a:r>
            <a:r>
              <a:rPr lang="ko-KR" altLang="en-US" baseline="0" dirty="0"/>
              <a:t> 구문입니다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본격적으로 </a:t>
            </a:r>
            <a:r>
              <a:rPr lang="en-US" altLang="ko-KR" baseline="0" dirty="0"/>
              <a:t>XSS</a:t>
            </a:r>
            <a:r>
              <a:rPr lang="ko-KR" altLang="en-US" baseline="0" dirty="0"/>
              <a:t>를 이용한 공격에 대해 다루고 싶지만 제가 아는 것이 그렇게 많지 않기 때문에 아쉽게도 </a:t>
            </a:r>
            <a:r>
              <a:rPr lang="en-US" altLang="ko-KR" baseline="0" dirty="0"/>
              <a:t>XSS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여기까지만</a:t>
            </a:r>
            <a:r>
              <a:rPr lang="ko-KR" altLang="en-US" baseline="0" dirty="0"/>
              <a:t> 다루게 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24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r>
              <a:rPr lang="ko-KR" altLang="en-US" dirty="0"/>
              <a:t>를 조금이나마 알아보았으니</a:t>
            </a:r>
            <a:r>
              <a:rPr lang="en-US" altLang="ko-KR" dirty="0"/>
              <a:t>, </a:t>
            </a:r>
            <a:r>
              <a:rPr lang="ko-KR" altLang="en-US" dirty="0"/>
              <a:t>이번에는 </a:t>
            </a:r>
            <a:r>
              <a:rPr lang="en-US" altLang="ko-KR" dirty="0"/>
              <a:t>CSRF </a:t>
            </a:r>
            <a:r>
              <a:rPr lang="ko-KR" altLang="en-US" dirty="0"/>
              <a:t>공격에 대하여 알아볼 시간입니다</a:t>
            </a:r>
            <a:r>
              <a:rPr lang="en-US" altLang="ko-KR" dirty="0"/>
              <a:t>. CSRF </a:t>
            </a:r>
            <a:r>
              <a:rPr lang="ko-KR" altLang="en-US" dirty="0"/>
              <a:t>공격 또한 </a:t>
            </a:r>
            <a:r>
              <a:rPr lang="en-US" altLang="ko-KR" dirty="0"/>
              <a:t>HTML Injection </a:t>
            </a:r>
            <a:r>
              <a:rPr lang="ko-KR" altLang="en-US" dirty="0"/>
              <a:t>공격과 연관이 있는 공격 기법입니다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62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공격은 우리나라 말로 사이트 간 요청 </a:t>
            </a:r>
            <a:r>
              <a:rPr lang="ko-KR" altLang="en-US" dirty="0" err="1"/>
              <a:t>위조라고도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이 공격에서 중요한 것은 피해자의 브라우저가 서버로</a:t>
            </a:r>
            <a:r>
              <a:rPr lang="en-US" altLang="ko-KR" dirty="0"/>
              <a:t>, </a:t>
            </a:r>
            <a:r>
              <a:rPr lang="ko-KR" altLang="en-US" dirty="0"/>
              <a:t>해커가 원하는 </a:t>
            </a:r>
            <a:r>
              <a:rPr lang="en-US" altLang="ko-KR" dirty="0"/>
              <a:t>HTTP Request</a:t>
            </a:r>
            <a:r>
              <a:rPr lang="ko-KR" altLang="en-US" dirty="0"/>
              <a:t>를 보내야 하는 것입니다</a:t>
            </a:r>
            <a:r>
              <a:rPr lang="en-US" altLang="ko-KR" dirty="0"/>
              <a:t>. HTML</a:t>
            </a:r>
            <a:r>
              <a:rPr lang="ko-KR" altLang="en-US" dirty="0"/>
              <a:t>에서 서버로 요청을 보낼 만한 것을 보면</a:t>
            </a:r>
            <a:r>
              <a:rPr lang="en-US" altLang="ko-KR" dirty="0"/>
              <a:t>, </a:t>
            </a:r>
            <a:r>
              <a:rPr lang="ko-KR" altLang="en-US" dirty="0"/>
              <a:t>이미지 태그가 있고</a:t>
            </a:r>
            <a:r>
              <a:rPr lang="en-US" altLang="ko-KR" dirty="0"/>
              <a:t>, FORM </a:t>
            </a:r>
            <a:r>
              <a:rPr lang="ko-KR" altLang="en-US" dirty="0"/>
              <a:t>등이 있습니다</a:t>
            </a:r>
            <a:r>
              <a:rPr lang="en-US" altLang="ko-KR" dirty="0"/>
              <a:t>. FORM</a:t>
            </a:r>
            <a:r>
              <a:rPr lang="ko-KR" altLang="en-US" dirty="0"/>
              <a:t>은 상자 같은데 글 쓰고 버튼 누르면 서버로 전송되는 것을 보신 적이 </a:t>
            </a:r>
            <a:r>
              <a:rPr lang="ko-KR" altLang="en-US" dirty="0" err="1"/>
              <a:t>있을텐데</a:t>
            </a:r>
            <a:r>
              <a:rPr lang="en-US" altLang="ko-KR" dirty="0"/>
              <a:t>, </a:t>
            </a:r>
            <a:r>
              <a:rPr lang="ko-KR" altLang="en-US" dirty="0"/>
              <a:t>그런 것들을 </a:t>
            </a:r>
            <a:r>
              <a:rPr lang="en-US" altLang="ko-KR" dirty="0"/>
              <a:t>FORM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공격을 이용하면 로그인 해야 할 수 있는 기능을 공략할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다른 사람 이름으로 게시판에 글을 쓰거나</a:t>
            </a:r>
            <a:r>
              <a:rPr lang="en-US" altLang="ko-KR" dirty="0"/>
              <a:t>, </a:t>
            </a:r>
            <a:r>
              <a:rPr lang="ko-KR" altLang="en-US" dirty="0"/>
              <a:t>인터넷 쇼핑몰에서 해커가 원하는 상품이 자동으로 구매되는 상황도 연출할 수 있게 되는 것이죠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822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r>
              <a:rPr lang="ko-KR" altLang="en-US" dirty="0"/>
              <a:t>와 </a:t>
            </a:r>
            <a:r>
              <a:rPr lang="en-US" altLang="ko-KR" dirty="0"/>
              <a:t>CSRF</a:t>
            </a:r>
            <a:r>
              <a:rPr lang="ko-KR" altLang="en-US" dirty="0"/>
              <a:t>는 자주 비교가 되기 때문에 비교를 해 보겠습니다</a:t>
            </a:r>
            <a:r>
              <a:rPr lang="en-US" altLang="ko-KR" dirty="0"/>
              <a:t>. </a:t>
            </a:r>
            <a:r>
              <a:rPr lang="ko-KR" altLang="en-US" dirty="0"/>
              <a:t>사용자의 브라우저를 공략하는 것은 공통점입니다</a:t>
            </a:r>
            <a:r>
              <a:rPr lang="en-US" altLang="ko-KR" dirty="0"/>
              <a:t>. XSS</a:t>
            </a:r>
            <a:r>
              <a:rPr lang="ko-KR" altLang="en-US" dirty="0"/>
              <a:t>는 악성 스크립트를 실행해서 클라이언트를 터는 것이 목적입니다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CSRF</a:t>
            </a:r>
            <a:r>
              <a:rPr lang="ko-KR" altLang="en-US" dirty="0"/>
              <a:t>는 클라이언트 측에서 서버로 요청을 보내는 방식으로</a:t>
            </a:r>
            <a:r>
              <a:rPr lang="en-US" altLang="ko-KR" dirty="0"/>
              <a:t>, </a:t>
            </a:r>
            <a:r>
              <a:rPr lang="ko-KR" altLang="en-US" dirty="0"/>
              <a:t>클라이언트라는 도구를 이용해서 서버를 해킹하는 것이죠</a:t>
            </a:r>
            <a:r>
              <a:rPr lang="en-US" altLang="ko-KR" dirty="0"/>
              <a:t>. </a:t>
            </a:r>
            <a:r>
              <a:rPr lang="ko-KR" altLang="en-US" dirty="0"/>
              <a:t>서버에 </a:t>
            </a:r>
            <a:r>
              <a:rPr lang="en-US" altLang="ko-KR" dirty="0"/>
              <a:t>HTTP</a:t>
            </a:r>
            <a:r>
              <a:rPr lang="en-US" altLang="ko-KR" baseline="0" dirty="0"/>
              <a:t> Request</a:t>
            </a:r>
            <a:r>
              <a:rPr lang="ko-KR" altLang="en-US" baseline="0" dirty="0"/>
              <a:t>를 보내는 것이 목적입니다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44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CSRF </a:t>
            </a:r>
            <a:r>
              <a:rPr lang="ko-KR" altLang="en-US" dirty="0"/>
              <a:t>공격은 다른 공격과 다른 특징이 있습니다</a:t>
            </a:r>
            <a:r>
              <a:rPr lang="en-US" altLang="ko-KR" dirty="0"/>
              <a:t>. </a:t>
            </a:r>
            <a:r>
              <a:rPr lang="ko-KR" altLang="en-US" dirty="0"/>
              <a:t>서버에 통신을 날려서 원하는 일을 하는 것은</a:t>
            </a:r>
            <a:r>
              <a:rPr lang="en-US" altLang="ko-KR" dirty="0"/>
              <a:t>, </a:t>
            </a:r>
            <a:r>
              <a:rPr lang="ko-KR" altLang="en-US" dirty="0"/>
              <a:t>해커가 아니라 피해자라는 것입니다</a:t>
            </a:r>
            <a:r>
              <a:rPr lang="en-US" altLang="ko-KR" dirty="0"/>
              <a:t>. </a:t>
            </a:r>
            <a:r>
              <a:rPr lang="ko-KR" altLang="en-US" dirty="0"/>
              <a:t>해커는</a:t>
            </a:r>
            <a:r>
              <a:rPr lang="en-US" altLang="ko-KR" dirty="0"/>
              <a:t>, </a:t>
            </a:r>
            <a:r>
              <a:rPr lang="ko-KR" altLang="en-US" dirty="0"/>
              <a:t>피해자에게 어떤 일을 하라고 </a:t>
            </a:r>
            <a:r>
              <a:rPr lang="ko-KR" altLang="en-US" dirty="0" err="1"/>
              <a:t>지시까지만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그 지시를 수행하는 것은 피해자입니다</a:t>
            </a:r>
            <a:r>
              <a:rPr lang="en-US" altLang="ko-KR" dirty="0"/>
              <a:t>. </a:t>
            </a:r>
            <a:r>
              <a:rPr lang="ko-KR" altLang="en-US" dirty="0"/>
              <a:t>이런 특징 때문에</a:t>
            </a:r>
            <a:r>
              <a:rPr lang="en-US" altLang="ko-KR" dirty="0"/>
              <a:t>, </a:t>
            </a:r>
            <a:r>
              <a:rPr lang="ko-KR" altLang="en-US" dirty="0"/>
              <a:t>피해자가 </a:t>
            </a:r>
            <a:r>
              <a:rPr lang="ko-KR" altLang="en-US" dirty="0" err="1"/>
              <a:t>로그인된</a:t>
            </a:r>
            <a:r>
              <a:rPr lang="ko-KR" altLang="en-US" dirty="0"/>
              <a:t> 상태라면</a:t>
            </a:r>
            <a:r>
              <a:rPr lang="en-US" altLang="ko-KR" dirty="0"/>
              <a:t>, </a:t>
            </a:r>
            <a:r>
              <a:rPr lang="ko-KR" altLang="en-US" dirty="0"/>
              <a:t>피해자의 </a:t>
            </a:r>
            <a:r>
              <a:rPr lang="en-US" altLang="ko-KR" dirty="0"/>
              <a:t>ID</a:t>
            </a:r>
            <a:r>
              <a:rPr lang="ko-KR" altLang="en-US" dirty="0"/>
              <a:t>로 해커가 원하는 일을 하게 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게시판 같으면 피해자의 이름으로 글이 써지게 됩니다</a:t>
            </a:r>
            <a:r>
              <a:rPr lang="en-US" altLang="ko-KR" dirty="0"/>
              <a:t>. SQL Injection </a:t>
            </a:r>
            <a:r>
              <a:rPr lang="ko-KR" altLang="en-US" dirty="0"/>
              <a:t>같은 경우 해커가 직접 서버로 </a:t>
            </a:r>
            <a:r>
              <a:rPr lang="en-US" altLang="ko-KR" dirty="0"/>
              <a:t>Request</a:t>
            </a:r>
            <a:r>
              <a:rPr lang="ko-KR" altLang="en-US" dirty="0"/>
              <a:t>를 날리는 반면에</a:t>
            </a:r>
            <a:r>
              <a:rPr lang="en-US" altLang="ko-KR" dirty="0"/>
              <a:t>, CSRF</a:t>
            </a:r>
            <a:r>
              <a:rPr lang="ko-KR" altLang="en-US" dirty="0"/>
              <a:t>는 피해자가 서버로 </a:t>
            </a:r>
            <a:r>
              <a:rPr lang="en-US" altLang="ko-KR" dirty="0"/>
              <a:t>Request</a:t>
            </a:r>
            <a:r>
              <a:rPr lang="ko-KR" altLang="en-US" dirty="0"/>
              <a:t>를 날리게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종합해보면</a:t>
            </a:r>
            <a:r>
              <a:rPr lang="en-US" altLang="ko-KR" dirty="0"/>
              <a:t>, CSRF </a:t>
            </a:r>
            <a:r>
              <a:rPr lang="ko-KR" altLang="en-US" dirty="0"/>
              <a:t>공격의 핵심은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피해자의 브라우저가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해커가 원하는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로딩하도록</a:t>
            </a:r>
            <a:r>
              <a:rPr lang="ko-KR" altLang="en-US" baseline="0" dirty="0"/>
              <a:t> 하는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이미지 태그나</a:t>
            </a:r>
            <a:r>
              <a:rPr lang="en-US" altLang="ko-KR" baseline="0" dirty="0"/>
              <a:t>, Input </a:t>
            </a:r>
            <a:r>
              <a:rPr lang="ko-KR" altLang="en-US" baseline="0" dirty="0"/>
              <a:t>태그 등등을 이용해서 공격을 수행할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70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공격에 들어가기 전에</a:t>
            </a:r>
            <a:r>
              <a:rPr lang="en-US" altLang="ko-KR" dirty="0"/>
              <a:t>, </a:t>
            </a:r>
            <a:r>
              <a:rPr lang="ko-KR" altLang="en-US" dirty="0"/>
              <a:t>서버에서 그림을 가져온 로그를 한번 살펴보겠습니다</a:t>
            </a:r>
            <a:r>
              <a:rPr lang="en-US" altLang="ko-KR" dirty="0"/>
              <a:t>. HTML </a:t>
            </a:r>
            <a:r>
              <a:rPr lang="ko-KR" altLang="en-US" dirty="0"/>
              <a:t>문서는 그 문서 자체만으로는 글자만 있는 칙칙한 분위기입니다</a:t>
            </a:r>
            <a:r>
              <a:rPr lang="en-US" altLang="ko-KR" dirty="0"/>
              <a:t>. </a:t>
            </a:r>
            <a:r>
              <a:rPr lang="ko-KR" altLang="en-US" dirty="0"/>
              <a:t>디자인을 꾸미기 위해 그림도 </a:t>
            </a:r>
            <a:r>
              <a:rPr lang="ko-KR" altLang="en-US" dirty="0" err="1"/>
              <a:t>로딩하고</a:t>
            </a:r>
            <a:r>
              <a:rPr lang="en-US" altLang="ko-KR" dirty="0"/>
              <a:t>, </a:t>
            </a:r>
            <a:r>
              <a:rPr lang="ko-KR" altLang="en-US" dirty="0"/>
              <a:t>스타일시트도 로딩을 하게 됩니다</a:t>
            </a:r>
            <a:r>
              <a:rPr lang="en-US" altLang="ko-KR" dirty="0"/>
              <a:t>. </a:t>
            </a:r>
            <a:r>
              <a:rPr lang="ko-KR" altLang="en-US" dirty="0"/>
              <a:t>이런 것들을 </a:t>
            </a:r>
            <a:r>
              <a:rPr lang="ko-KR" altLang="en-US" dirty="0" err="1"/>
              <a:t>로딩하라는</a:t>
            </a:r>
            <a:r>
              <a:rPr lang="ko-KR" altLang="en-US" dirty="0"/>
              <a:t> 것을 어디서 지시할 수 있을까요</a:t>
            </a:r>
            <a:r>
              <a:rPr lang="en-US" altLang="ko-KR" dirty="0"/>
              <a:t>? </a:t>
            </a:r>
            <a:r>
              <a:rPr lang="ko-KR" altLang="en-US" dirty="0"/>
              <a:t>브라우저가 서버로 </a:t>
            </a:r>
            <a:r>
              <a:rPr lang="en-US" altLang="ko-KR" dirty="0"/>
              <a:t>Request</a:t>
            </a:r>
            <a:r>
              <a:rPr lang="ko-KR" altLang="en-US" dirty="0"/>
              <a:t>를 보내면 받는 것은 </a:t>
            </a:r>
            <a:r>
              <a:rPr lang="en-US" altLang="ko-KR" dirty="0"/>
              <a:t>HTML </a:t>
            </a:r>
            <a:r>
              <a:rPr lang="ko-KR" altLang="en-US" dirty="0" err="1"/>
              <a:t>문서니까</a:t>
            </a:r>
            <a:r>
              <a:rPr lang="en-US" altLang="ko-KR" dirty="0"/>
              <a:t>, HTML </a:t>
            </a:r>
            <a:r>
              <a:rPr lang="ko-KR" altLang="en-US" dirty="0"/>
              <a:t>속에 있겠죠</a:t>
            </a:r>
            <a:r>
              <a:rPr lang="en-US" altLang="ko-KR" dirty="0"/>
              <a:t>. HTML </a:t>
            </a:r>
            <a:r>
              <a:rPr lang="ko-KR" altLang="en-US" dirty="0"/>
              <a:t>문법 중에 어떤 것을 이용해서 공격을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97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</a:t>
            </a:r>
            <a:r>
              <a:rPr lang="en-US" altLang="ko-KR" dirty="0"/>
              <a:t>, </a:t>
            </a:r>
            <a:r>
              <a:rPr lang="ko-KR" altLang="en-US" dirty="0"/>
              <a:t>이미지 태그를 이용해서 </a:t>
            </a:r>
            <a:r>
              <a:rPr lang="en-US" altLang="ko-KR" dirty="0"/>
              <a:t>CSRF </a:t>
            </a:r>
            <a:r>
              <a:rPr lang="ko-KR" altLang="en-US" dirty="0"/>
              <a:t>공격을 할 수 있습니다</a:t>
            </a:r>
            <a:r>
              <a:rPr lang="en-US" altLang="ko-KR" dirty="0"/>
              <a:t>. </a:t>
            </a:r>
            <a:r>
              <a:rPr lang="ko-KR" altLang="en-US" dirty="0"/>
              <a:t>이미지 태그는 그림을 띄우는 태그로</a:t>
            </a:r>
            <a:r>
              <a:rPr lang="en-US" altLang="ko-KR" dirty="0"/>
              <a:t>, </a:t>
            </a:r>
            <a:r>
              <a:rPr lang="ko-KR" altLang="en-US" dirty="0"/>
              <a:t>소스로 지정된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GET </a:t>
            </a:r>
            <a:r>
              <a:rPr lang="ko-KR" altLang="en-US" dirty="0"/>
              <a:t>요청으로 접속해서 이미지를 받아오게 됩니다</a:t>
            </a:r>
            <a:r>
              <a:rPr lang="en-US" altLang="ko-KR" dirty="0"/>
              <a:t>. </a:t>
            </a:r>
            <a:r>
              <a:rPr lang="ko-KR" altLang="en-US" dirty="0"/>
              <a:t>중요한 특징은</a:t>
            </a:r>
            <a:r>
              <a:rPr lang="en-US" altLang="ko-KR" dirty="0"/>
              <a:t>, </a:t>
            </a:r>
            <a:r>
              <a:rPr lang="en-US" altLang="ko-KR" dirty="0" err="1"/>
              <a:t>src</a:t>
            </a:r>
            <a:r>
              <a:rPr lang="ko-KR" altLang="en-US" dirty="0"/>
              <a:t>로 지정된 </a:t>
            </a:r>
            <a:r>
              <a:rPr lang="en-US" altLang="ko-KR" dirty="0" err="1"/>
              <a:t>url</a:t>
            </a:r>
            <a:r>
              <a:rPr lang="ko-KR" altLang="en-US" dirty="0"/>
              <a:t>에 접속을 한다는 것입니다</a:t>
            </a:r>
            <a:r>
              <a:rPr lang="en-US" altLang="ko-KR" dirty="0"/>
              <a:t>. </a:t>
            </a:r>
            <a:r>
              <a:rPr lang="ko-KR" altLang="en-US" dirty="0"/>
              <a:t>확장자가 </a:t>
            </a:r>
            <a:r>
              <a:rPr lang="ko-KR" altLang="en-US" dirty="0" err="1"/>
              <a:t>무엇이든간에</a:t>
            </a:r>
            <a:r>
              <a:rPr lang="en-US" altLang="ko-KR" dirty="0"/>
              <a:t>, </a:t>
            </a:r>
            <a:r>
              <a:rPr lang="ko-KR" altLang="en-US" dirty="0"/>
              <a:t>접속을 합니다</a:t>
            </a:r>
            <a:r>
              <a:rPr lang="en-US" altLang="ko-KR" dirty="0"/>
              <a:t>. </a:t>
            </a:r>
            <a:r>
              <a:rPr lang="ko-KR" altLang="en-US" dirty="0"/>
              <a:t>그리고 대부분의 게시판은 외부 이미지 직링크를 막는 경우가 별로 없습니다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외부 이미지를 </a:t>
            </a:r>
            <a:r>
              <a:rPr lang="ko-KR" altLang="en-US" baseline="0" dirty="0" err="1"/>
              <a:t>로딩할</a:t>
            </a:r>
            <a:r>
              <a:rPr lang="ko-KR" altLang="en-US" baseline="0" dirty="0"/>
              <a:t> 수 있으면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이미지 뿐만 아니라 다른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도 로딩을 할 수 있을지도 모릅니다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사실 이미지 태그 말고도 어떠한 방법이든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해커가 원하는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에 접속을 하게 하면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여기서는 이미지 태그의 특성을 이용해서 공격을 하는 것이지요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4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간단한 공격을 보겠습니다</a:t>
            </a:r>
            <a:r>
              <a:rPr lang="en-US" altLang="ko-KR" dirty="0"/>
              <a:t>. </a:t>
            </a:r>
            <a:r>
              <a:rPr lang="ko-KR" altLang="en-US" dirty="0"/>
              <a:t>왼쪽과 같이 쳐서 글을 쓰고</a:t>
            </a:r>
            <a:r>
              <a:rPr lang="en-US" altLang="ko-KR" dirty="0"/>
              <a:t>, </a:t>
            </a:r>
            <a:r>
              <a:rPr lang="ko-KR" altLang="en-US" dirty="0"/>
              <a:t>그 글에 접속을 해 봅니다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로그인이 풀려버립니다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인젝션</a:t>
            </a:r>
            <a:r>
              <a:rPr lang="ko-KR" altLang="en-US" dirty="0"/>
              <a:t> 공격은 서버에 특이한 패턴의 </a:t>
            </a:r>
            <a:r>
              <a:rPr lang="en-US" altLang="ko-KR" dirty="0"/>
              <a:t>SQL </a:t>
            </a:r>
            <a:r>
              <a:rPr lang="ko-KR" altLang="en-US" dirty="0"/>
              <a:t>명령을 보내서 해커가 원하는 일을 하게 하는 기법입니다</a:t>
            </a:r>
            <a:r>
              <a:rPr lang="en-US" altLang="ko-KR" dirty="0"/>
              <a:t>. SQL</a:t>
            </a:r>
            <a:r>
              <a:rPr lang="ko-KR" altLang="en-US" dirty="0"/>
              <a:t>은 서버의 </a:t>
            </a:r>
            <a:r>
              <a:rPr lang="en-US" altLang="ko-KR" dirty="0"/>
              <a:t>DB</a:t>
            </a:r>
            <a:r>
              <a:rPr lang="ko-KR" altLang="en-US" dirty="0"/>
              <a:t>와 의사 소통하는 언어입니다</a:t>
            </a:r>
            <a:r>
              <a:rPr lang="en-US" altLang="ko-KR" dirty="0"/>
              <a:t>. </a:t>
            </a:r>
            <a:r>
              <a:rPr lang="ko-KR" altLang="en-US" dirty="0"/>
              <a:t>쉽게 말하면 </a:t>
            </a:r>
            <a:r>
              <a:rPr lang="en-US" altLang="ko-KR" dirty="0"/>
              <a:t>SQL</a:t>
            </a:r>
            <a:r>
              <a:rPr lang="ko-KR" altLang="en-US" dirty="0"/>
              <a:t>이라는 언어를 이용해서 </a:t>
            </a:r>
            <a:r>
              <a:rPr lang="en-US" altLang="ko-KR" dirty="0"/>
              <a:t>DB </a:t>
            </a:r>
            <a:r>
              <a:rPr lang="ko-KR" altLang="en-US" dirty="0"/>
              <a:t>속의 정보를 얻어 오는 것이죠</a:t>
            </a:r>
            <a:r>
              <a:rPr lang="en-US" altLang="ko-KR" dirty="0"/>
              <a:t>. SQL</a:t>
            </a:r>
            <a:r>
              <a:rPr lang="ko-KR" altLang="en-US" dirty="0"/>
              <a:t>을 이용해서 하는 공격은 잘은 몰라도 서버 속에 저장된 정보를 터는 것이라는 것까지는 이해하실 수 있을 것입니다</a:t>
            </a:r>
            <a:r>
              <a:rPr lang="en-US" altLang="ko-KR" dirty="0"/>
              <a:t>. SQL</a:t>
            </a:r>
            <a:r>
              <a:rPr lang="ko-KR" altLang="en-US" dirty="0"/>
              <a:t>은 정보를 얻는 것 뿐만 아니라 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추가까지 할 수 있기 때문에 마음만 먹으면 </a:t>
            </a:r>
            <a:r>
              <a:rPr lang="en-US" altLang="ko-KR" dirty="0"/>
              <a:t>DB</a:t>
            </a:r>
            <a:r>
              <a:rPr lang="ko-KR" altLang="en-US" dirty="0"/>
              <a:t>의 정보를 모두 지울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예문을 보면 다 같은데 글자가 큰 부분만 다릅니다</a:t>
            </a:r>
            <a:r>
              <a:rPr lang="en-US" altLang="ko-KR" dirty="0"/>
              <a:t>. </a:t>
            </a:r>
            <a:r>
              <a:rPr lang="ko-KR" altLang="en-US" dirty="0"/>
              <a:t>예문 </a:t>
            </a:r>
            <a:r>
              <a:rPr lang="en-US" altLang="ko-KR" dirty="0"/>
              <a:t>1</a:t>
            </a:r>
            <a:r>
              <a:rPr lang="ko-KR" altLang="en-US" dirty="0"/>
              <a:t>번은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baseline="0" dirty="0"/>
              <a:t> </a:t>
            </a:r>
            <a:r>
              <a:rPr lang="ko-KR" altLang="en-US" baseline="0" dirty="0"/>
              <a:t>경우에 정보를 가져오는 것인데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예문 </a:t>
            </a:r>
            <a:r>
              <a:rPr lang="en-US" altLang="ko-KR" baseline="0" dirty="0"/>
              <a:t>2</a:t>
            </a:r>
            <a:r>
              <a:rPr lang="ko-KR" altLang="en-US" baseline="0" dirty="0"/>
              <a:t>를 보면 </a:t>
            </a:r>
            <a:r>
              <a:rPr lang="en-US" altLang="ko-KR" baseline="0" dirty="0"/>
              <a:t>id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이거나 </a:t>
            </a:r>
            <a:r>
              <a:rPr lang="en-US" altLang="ko-KR" baseline="0" dirty="0"/>
              <a:t>1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이 동일한 경우 정보를 가져오라는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처음 들으니 당연히 이해가 안 </a:t>
            </a:r>
            <a:r>
              <a:rPr lang="ko-KR" altLang="en-US" baseline="0" dirty="0" err="1"/>
              <a:t>되실테니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필터링을 제대로 하지 않아서 생기는 문제라고 보시면 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FA08F-4D02-4CF2-9744-6926D07555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291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일이 일어나는 과정은 다음과 같습니다</a:t>
            </a:r>
            <a:r>
              <a:rPr lang="en-US" altLang="ko-KR" dirty="0"/>
              <a:t>. </a:t>
            </a:r>
            <a:r>
              <a:rPr lang="ko-KR" altLang="en-US" dirty="0"/>
              <a:t>해커가 로그아웃 링크를 소스로 하는 이미지 태그를 다는 것으로부터 시작합니다</a:t>
            </a:r>
            <a:r>
              <a:rPr lang="en-US" altLang="ko-KR" dirty="0"/>
              <a:t>. </a:t>
            </a:r>
            <a:r>
              <a:rPr lang="ko-KR" altLang="en-US" dirty="0"/>
              <a:t>로그아웃 링크가 이미지가 아닌 것은 당연합니다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브라우저가 이미지 태그로부터 </a:t>
            </a:r>
            <a:r>
              <a:rPr lang="en-US" altLang="ko-KR" dirty="0" err="1"/>
              <a:t>url</a:t>
            </a:r>
            <a:r>
              <a:rPr lang="ko-KR" altLang="en-US" dirty="0"/>
              <a:t>을 얻어 서버에 요청을 할 때</a:t>
            </a:r>
            <a:r>
              <a:rPr lang="en-US" altLang="ko-KR" dirty="0"/>
              <a:t>, </a:t>
            </a:r>
            <a:r>
              <a:rPr lang="ko-KR" altLang="en-US" dirty="0"/>
              <a:t>그 것이 이미지인지 아닌지는 받아 봐야 알 수 있습니다</a:t>
            </a:r>
            <a:r>
              <a:rPr lang="en-US" altLang="ko-KR" dirty="0"/>
              <a:t>. </a:t>
            </a:r>
            <a:r>
              <a:rPr lang="ko-KR" altLang="en-US" dirty="0"/>
              <a:t>따라서 그 </a:t>
            </a:r>
            <a:r>
              <a:rPr lang="en-US" altLang="ko-KR" dirty="0" err="1"/>
              <a:t>url</a:t>
            </a:r>
            <a:r>
              <a:rPr lang="ko-KR" altLang="en-US" dirty="0"/>
              <a:t>이 </a:t>
            </a:r>
            <a:r>
              <a:rPr lang="ko-KR" altLang="en-US" dirty="0" err="1"/>
              <a:t>무엇이든간에</a:t>
            </a:r>
            <a:r>
              <a:rPr lang="ko-KR" altLang="en-US" dirty="0"/>
              <a:t> 일단 서버에 요청을 보내게 됩니다</a:t>
            </a:r>
            <a:r>
              <a:rPr lang="en-US" altLang="ko-KR" dirty="0"/>
              <a:t>. </a:t>
            </a:r>
            <a:r>
              <a:rPr lang="ko-KR" altLang="en-US" dirty="0"/>
              <a:t>그렇기 때문에 피해자가 해커의 게시물에 들어가면 로그아웃 링크가 로딩되어 강제로 </a:t>
            </a:r>
            <a:r>
              <a:rPr lang="ko-KR" altLang="en-US" dirty="0" err="1"/>
              <a:t>로그아웃되는</a:t>
            </a:r>
            <a:r>
              <a:rPr lang="ko-KR" altLang="en-US" dirty="0"/>
              <a:t> 상황이 펼쳐집니다</a:t>
            </a:r>
            <a:r>
              <a:rPr lang="en-US" altLang="ko-KR" dirty="0"/>
              <a:t>. </a:t>
            </a:r>
            <a:r>
              <a:rPr lang="ko-KR" altLang="en-US" dirty="0"/>
              <a:t>만일 이 것이 로그아웃이 아니라 다른 기능이라면 좀 문제가 커질 수도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91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가질 수 있는 의문점 두 가지가 있을 수 있습니다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GET </a:t>
            </a:r>
            <a:r>
              <a:rPr lang="ko-KR" altLang="en-US" dirty="0"/>
              <a:t>요청만 보낼 수 있는가 물어볼 수 있겠죠</a:t>
            </a:r>
            <a:r>
              <a:rPr lang="en-US" altLang="ko-KR" dirty="0"/>
              <a:t>. </a:t>
            </a:r>
            <a:r>
              <a:rPr lang="ko-KR" altLang="en-US" dirty="0"/>
              <a:t>지난 스터디에서 중요한 정보를 보내는 것은 </a:t>
            </a:r>
            <a:r>
              <a:rPr lang="en-US" altLang="ko-KR" dirty="0"/>
              <a:t>POST </a:t>
            </a:r>
            <a:r>
              <a:rPr lang="ko-KR" altLang="en-US" dirty="0"/>
              <a:t>요청이라고 했는데</a:t>
            </a:r>
            <a:r>
              <a:rPr lang="en-US" altLang="ko-KR" dirty="0"/>
              <a:t>, </a:t>
            </a:r>
            <a:r>
              <a:rPr lang="ko-KR" altLang="en-US" dirty="0"/>
              <a:t>이 것을 쓸 수 없으면</a:t>
            </a:r>
            <a:r>
              <a:rPr lang="ko-KR" altLang="en-US" baseline="0" dirty="0"/>
              <a:t> 좀 아쉽지 않을까요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사실</a:t>
            </a:r>
            <a:r>
              <a:rPr lang="en-US" altLang="ko-KR" baseline="0" dirty="0"/>
              <a:t>, FORM</a:t>
            </a:r>
            <a:r>
              <a:rPr lang="ko-KR" altLang="en-US" baseline="0" dirty="0"/>
              <a:t>을 이용하면 </a:t>
            </a:r>
            <a:r>
              <a:rPr lang="en-US" altLang="ko-KR" baseline="0" dirty="0"/>
              <a:t>POST </a:t>
            </a:r>
            <a:r>
              <a:rPr lang="ko-KR" altLang="en-US" baseline="0" dirty="0"/>
              <a:t>요청을 보낼 수 있습니다</a:t>
            </a:r>
            <a:r>
              <a:rPr lang="en-US" altLang="ko-KR" baseline="0" dirty="0"/>
              <a:t>. FORM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CSRF</a:t>
            </a:r>
            <a:r>
              <a:rPr lang="ko-KR" altLang="en-US" baseline="0" dirty="0"/>
              <a:t>에서만 쓰이는 것이 아니고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실제로 </a:t>
            </a:r>
            <a:r>
              <a:rPr lang="en-US" altLang="ko-KR" baseline="0" dirty="0"/>
              <a:t>POST </a:t>
            </a:r>
            <a:r>
              <a:rPr lang="ko-KR" altLang="en-US" baseline="0" dirty="0"/>
              <a:t>요청을 구현할 때 많이 쓰입니다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것을 해커가 집어넣으니까 문제가 되는 것이죠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둘째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똑같은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만 보내면 쓸모 없는 것이 아닌가 하는 의문도 가질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특정 공격을 수행하는 것만으로도 위험할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해커가 가짜 </a:t>
            </a:r>
            <a:r>
              <a:rPr lang="ko-KR" altLang="en-US" baseline="0" dirty="0" err="1"/>
              <a:t>공지글을</a:t>
            </a:r>
            <a:r>
              <a:rPr lang="ko-KR" altLang="en-US" baseline="0" dirty="0"/>
              <a:t> 올리고 싶다면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과 내용이 똑같아도 상관이 없습니다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JavaScript</a:t>
            </a:r>
            <a:r>
              <a:rPr lang="ko-KR" altLang="en-US" baseline="0" dirty="0"/>
              <a:t>를 이용하면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을 동적으로 만들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이런 의문점을 바탕으로</a:t>
            </a:r>
            <a:r>
              <a:rPr lang="en-US" altLang="ko-KR" baseline="0" dirty="0"/>
              <a:t>, FORM</a:t>
            </a:r>
            <a:r>
              <a:rPr lang="ko-KR" altLang="en-US" baseline="0" dirty="0"/>
              <a:t>을 이용한 </a:t>
            </a:r>
            <a:r>
              <a:rPr lang="en-US" altLang="ko-KR" baseline="0" dirty="0"/>
              <a:t>CSRF </a:t>
            </a:r>
            <a:r>
              <a:rPr lang="ko-KR" altLang="en-US" baseline="0" dirty="0"/>
              <a:t>공격에 대해 알아보겠습니다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718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으로 </a:t>
            </a:r>
            <a:r>
              <a:rPr lang="en-US" altLang="ko-KR" dirty="0"/>
              <a:t>POST </a:t>
            </a:r>
            <a:r>
              <a:rPr lang="ko-KR" altLang="en-US" dirty="0"/>
              <a:t>요청을 보내려면 어떤 파라미터를 서버로 보내야 하는지 확인부터 </a:t>
            </a:r>
            <a:r>
              <a:rPr lang="ko-KR" altLang="en-US" dirty="0" err="1"/>
              <a:t>해야겠지요</a:t>
            </a:r>
            <a:r>
              <a:rPr lang="en-US" altLang="ko-KR" dirty="0"/>
              <a:t>. OWASP ZAP</a:t>
            </a:r>
            <a:r>
              <a:rPr lang="ko-KR" altLang="en-US" dirty="0"/>
              <a:t>을 이용해서 </a:t>
            </a:r>
            <a:r>
              <a:rPr lang="en-US" altLang="ko-KR" dirty="0"/>
              <a:t>Request</a:t>
            </a:r>
            <a:r>
              <a:rPr lang="ko-KR" altLang="en-US" dirty="0"/>
              <a:t>를 보면 이와 같이 파라미터 이름이 파란 색으로 되어 있습니다</a:t>
            </a:r>
            <a:r>
              <a:rPr lang="en-US" altLang="ko-KR" dirty="0"/>
              <a:t>. </a:t>
            </a:r>
            <a:r>
              <a:rPr lang="ko-KR" altLang="en-US" dirty="0"/>
              <a:t>이것들을 잘 기억해 두도록 합시다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224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몇분</a:t>
            </a:r>
            <a:r>
              <a:rPr lang="ko-KR" altLang="en-US" dirty="0"/>
              <a:t> 전에</a:t>
            </a:r>
            <a:r>
              <a:rPr lang="en-US" altLang="ko-KR" dirty="0"/>
              <a:t>, </a:t>
            </a:r>
            <a:r>
              <a:rPr lang="ko-KR" altLang="en-US" dirty="0"/>
              <a:t>제가 파라미터 변조를 </a:t>
            </a:r>
            <a:r>
              <a:rPr lang="en-US" altLang="ko-KR" dirty="0"/>
              <a:t>Firefox</a:t>
            </a:r>
            <a:r>
              <a:rPr lang="ko-KR" altLang="en-US" dirty="0"/>
              <a:t>를 통해서 할 수 있다고 설명을 드렸었는데요</a:t>
            </a:r>
            <a:r>
              <a:rPr lang="en-US" altLang="ko-KR" dirty="0"/>
              <a:t>, </a:t>
            </a:r>
            <a:r>
              <a:rPr lang="ko-KR" altLang="en-US" dirty="0"/>
              <a:t>역시 개발자 도구를 이용해서 할 수 있습니다</a:t>
            </a:r>
            <a:r>
              <a:rPr lang="en-US" altLang="ko-KR" dirty="0"/>
              <a:t>. </a:t>
            </a:r>
            <a:r>
              <a:rPr lang="ko-KR" altLang="en-US" dirty="0"/>
              <a:t>네트워크 탭에서 원하는 요청 위에서 오른쪽 마우스를 누르고 고쳐서 다시 보내기를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03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기억한 파라미터를 기반으로</a:t>
            </a:r>
            <a:r>
              <a:rPr lang="en-US" altLang="ko-KR" dirty="0"/>
              <a:t>, </a:t>
            </a:r>
            <a:r>
              <a:rPr lang="ko-KR" altLang="en-US" dirty="0"/>
              <a:t>폼을 만듭니다</a:t>
            </a:r>
            <a:r>
              <a:rPr lang="en-US" altLang="ko-KR" dirty="0"/>
              <a:t>. </a:t>
            </a:r>
            <a:r>
              <a:rPr lang="ko-KR" altLang="en-US" dirty="0"/>
              <a:t>예시 코드와 설명을 참고해서 만드시면 됩니다</a:t>
            </a:r>
            <a:r>
              <a:rPr lang="en-US" altLang="ko-KR" dirty="0"/>
              <a:t>. Form action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뒤에 보낼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method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post</a:t>
            </a:r>
            <a:r>
              <a:rPr lang="ko-KR" altLang="en-US" baseline="0" dirty="0"/>
              <a:t>를 넣었습니다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input </a:t>
            </a:r>
            <a:r>
              <a:rPr lang="ko-KR" altLang="en-US" baseline="0" dirty="0"/>
              <a:t>태그 속에는 </a:t>
            </a:r>
            <a:r>
              <a:rPr lang="en-US" altLang="ko-KR" baseline="0" dirty="0"/>
              <a:t>type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text</a:t>
            </a:r>
            <a:r>
              <a:rPr lang="ko-KR" altLang="en-US" baseline="0" dirty="0"/>
              <a:t>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파라미터 이름을 </a:t>
            </a:r>
            <a:r>
              <a:rPr lang="en-US" altLang="ko-KR" baseline="0" dirty="0"/>
              <a:t>name</a:t>
            </a:r>
            <a:r>
              <a:rPr lang="ko-KR" altLang="en-US" baseline="0" dirty="0"/>
              <a:t>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보내고 싶은 값을 </a:t>
            </a:r>
            <a:r>
              <a:rPr lang="en-US" altLang="ko-KR" baseline="0" dirty="0"/>
              <a:t>value</a:t>
            </a:r>
            <a:r>
              <a:rPr lang="ko-KR" altLang="en-US" baseline="0" dirty="0"/>
              <a:t>로 두면 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792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공격입니다</a:t>
            </a:r>
            <a:r>
              <a:rPr lang="en-US" altLang="ko-KR" dirty="0"/>
              <a:t>. </a:t>
            </a:r>
            <a:r>
              <a:rPr lang="ko-KR" altLang="en-US" dirty="0"/>
              <a:t>아까 만든 폼을 넣고 저장하면 오른쪽과 같은 화면이 뜹니다</a:t>
            </a:r>
            <a:r>
              <a:rPr lang="en-US" altLang="ko-KR" dirty="0"/>
              <a:t>. </a:t>
            </a:r>
            <a:r>
              <a:rPr lang="ko-KR" altLang="en-US" dirty="0"/>
              <a:t>호기심이 많은 피해자가 </a:t>
            </a:r>
            <a:r>
              <a:rPr lang="en-US" altLang="ko-KR" dirty="0"/>
              <a:t>register</a:t>
            </a:r>
            <a:r>
              <a:rPr lang="ko-KR" altLang="en-US" dirty="0"/>
              <a:t>를 누르는 순간 </a:t>
            </a:r>
            <a:r>
              <a:rPr lang="en-US" altLang="ko-KR" dirty="0"/>
              <a:t>CSRF </a:t>
            </a:r>
            <a:r>
              <a:rPr lang="ko-KR" altLang="en-US" dirty="0"/>
              <a:t>공격이 성공합니다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해커가 원하는 게시물이 써지게 되는 것입니다</a:t>
            </a:r>
            <a:r>
              <a:rPr lang="en-US" altLang="ko-KR" dirty="0"/>
              <a:t>. </a:t>
            </a:r>
            <a:r>
              <a:rPr lang="ko-KR" altLang="en-US" dirty="0"/>
              <a:t>그렇지만 좀 많이 티가 나는 것이 흠이죠</a:t>
            </a:r>
            <a:r>
              <a:rPr lang="en-US" altLang="ko-KR" dirty="0"/>
              <a:t>. </a:t>
            </a:r>
            <a:r>
              <a:rPr lang="ko-KR" altLang="en-US" dirty="0"/>
              <a:t>이러한 문제점은 어떻게 고칠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5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en-US" altLang="ko-KR" baseline="0" dirty="0"/>
              <a:t> </a:t>
            </a:r>
            <a:r>
              <a:rPr lang="ko-KR" altLang="en-US" baseline="0" dirty="0"/>
              <a:t>태그의 </a:t>
            </a:r>
            <a:r>
              <a:rPr lang="en-US" altLang="ko-KR" baseline="0" dirty="0"/>
              <a:t>type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hidden</a:t>
            </a:r>
            <a:r>
              <a:rPr lang="ko-KR" altLang="en-US" baseline="0" dirty="0"/>
              <a:t>으로 고치면 문제가 해결됩니다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그렇게 바꿔서 저장을 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버튼 하나만 남게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호기심이 갈 만한 버튼 이름으로 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누군가는 누를 것이고</a:t>
            </a:r>
            <a:r>
              <a:rPr lang="en-US" altLang="ko-KR" baseline="0" dirty="0"/>
              <a:t>, CSRF </a:t>
            </a:r>
            <a:r>
              <a:rPr lang="ko-KR" altLang="en-US" baseline="0" dirty="0"/>
              <a:t>공격이 성공하게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그렇지만 여기에도 문제가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누군가가 버튼을 누르지 않으면 공격이 성공하지 않습니다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이런 문제점을 해결하는 방법에 대해 알아보겠습니다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95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/>
              <a:t>속성 속에 </a:t>
            </a:r>
            <a:r>
              <a:rPr lang="en-US" altLang="ko-KR" dirty="0"/>
              <a:t>frm1</a:t>
            </a:r>
            <a:r>
              <a:rPr lang="ko-KR" altLang="en-US" dirty="0"/>
              <a:t>을 제출하는 스크립트를 삽입합니다</a:t>
            </a:r>
            <a:r>
              <a:rPr lang="en-US" altLang="ko-KR" dirty="0"/>
              <a:t>. </a:t>
            </a:r>
            <a:r>
              <a:rPr lang="ko-KR" altLang="en-US" dirty="0"/>
              <a:t>아까 본 </a:t>
            </a:r>
            <a:r>
              <a:rPr lang="en-US" altLang="ko-KR" dirty="0"/>
              <a:t>form </a:t>
            </a:r>
            <a:r>
              <a:rPr lang="ko-KR" altLang="en-US" dirty="0"/>
              <a:t>태그에</a:t>
            </a:r>
            <a:r>
              <a:rPr lang="en-US" altLang="ko-KR" dirty="0"/>
              <a:t>, name</a:t>
            </a:r>
            <a:r>
              <a:rPr lang="ko-KR" altLang="en-US" dirty="0"/>
              <a:t>이 추가되었고</a:t>
            </a:r>
            <a:r>
              <a:rPr lang="en-US" altLang="ko-KR" dirty="0"/>
              <a:t>, document.frm1.submit() </a:t>
            </a:r>
            <a:r>
              <a:rPr lang="ko-KR" altLang="en-US" dirty="0"/>
              <a:t>함수가 실행되게 됩니다</a:t>
            </a:r>
            <a:r>
              <a:rPr lang="en-US" altLang="ko-KR" dirty="0"/>
              <a:t>. </a:t>
            </a:r>
            <a:r>
              <a:rPr lang="ko-KR" altLang="en-US" dirty="0"/>
              <a:t>다시 말하면</a:t>
            </a:r>
            <a:r>
              <a:rPr lang="en-US" altLang="ko-KR" dirty="0"/>
              <a:t>, </a:t>
            </a:r>
            <a:r>
              <a:rPr lang="ko-KR" altLang="en-US" dirty="0"/>
              <a:t>접속만 해도 </a:t>
            </a:r>
            <a:r>
              <a:rPr lang="en-US" altLang="ko-KR" dirty="0"/>
              <a:t>form</a:t>
            </a:r>
            <a:r>
              <a:rPr lang="ko-KR" altLang="en-US" dirty="0"/>
              <a:t>이 </a:t>
            </a:r>
            <a:r>
              <a:rPr lang="en-US" altLang="ko-KR" dirty="0"/>
              <a:t>submit</a:t>
            </a:r>
            <a:r>
              <a:rPr lang="ko-KR" altLang="en-US" dirty="0"/>
              <a:t>이 되는 것이고</a:t>
            </a:r>
            <a:r>
              <a:rPr lang="en-US" altLang="ko-KR" dirty="0"/>
              <a:t>, </a:t>
            </a:r>
            <a:r>
              <a:rPr lang="ko-KR" altLang="en-US" dirty="0"/>
              <a:t>해커가 보내고 싶었던 요청이 서버로 가게 됩니다</a:t>
            </a:r>
            <a:r>
              <a:rPr lang="en-US" altLang="ko-KR" dirty="0"/>
              <a:t>. </a:t>
            </a:r>
            <a:r>
              <a:rPr lang="ko-KR" altLang="en-US" dirty="0"/>
              <a:t>글쓴이는 </a:t>
            </a:r>
            <a:r>
              <a:rPr lang="en-US" altLang="ko-KR" dirty="0"/>
              <a:t>hacker</a:t>
            </a:r>
            <a:r>
              <a:rPr lang="ko-KR" altLang="en-US" dirty="0"/>
              <a:t>가 아니고 피해자의 이름이라는 것을 다시 한번 기억해주세요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공격은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8BC8-BC36-435A-A156-44A6E1C8F5C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4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r>
              <a:rPr lang="ko-KR" altLang="en-US" dirty="0"/>
              <a:t>는 웹 사이트에 악성 스크립트를 삽입하는 행위입니다</a:t>
            </a:r>
            <a:r>
              <a:rPr lang="en-US" altLang="ko-KR" dirty="0"/>
              <a:t>. </a:t>
            </a:r>
            <a:r>
              <a:rPr lang="ko-KR" altLang="en-US" dirty="0"/>
              <a:t>주로 삽입하는 스크립트로는 </a:t>
            </a:r>
            <a:r>
              <a:rPr lang="en-US" altLang="ko-KR" dirty="0" err="1"/>
              <a:t>Javascript</a:t>
            </a:r>
            <a:r>
              <a:rPr lang="ko-KR" altLang="en-US" dirty="0"/>
              <a:t>를 들 수 있는데</a:t>
            </a:r>
            <a:r>
              <a:rPr lang="en-US" altLang="ko-KR" dirty="0"/>
              <a:t>, </a:t>
            </a:r>
            <a:r>
              <a:rPr lang="ko-KR" altLang="en-US" dirty="0"/>
              <a:t>이것은 웹 페이지의 모양을 변화시키고</a:t>
            </a:r>
            <a:r>
              <a:rPr lang="en-US" altLang="ko-KR" dirty="0"/>
              <a:t>, </a:t>
            </a:r>
            <a:r>
              <a:rPr lang="ko-KR" altLang="en-US" dirty="0"/>
              <a:t>서버와 통신을 하는 일을 합니다</a:t>
            </a:r>
            <a:r>
              <a:rPr lang="en-US" altLang="ko-KR" dirty="0"/>
              <a:t>. </a:t>
            </a:r>
            <a:r>
              <a:rPr lang="ko-KR" altLang="en-US" dirty="0"/>
              <a:t>구글 </a:t>
            </a:r>
            <a:r>
              <a:rPr lang="ko-KR" altLang="en-US" dirty="0" err="1"/>
              <a:t>독스를</a:t>
            </a:r>
            <a:r>
              <a:rPr lang="ko-KR" altLang="en-US" dirty="0"/>
              <a:t> 보시면 </a:t>
            </a:r>
            <a:r>
              <a:rPr lang="ko-KR" altLang="en-US" dirty="0" err="1"/>
              <a:t>새로고침을</a:t>
            </a:r>
            <a:r>
              <a:rPr lang="ko-KR" altLang="en-US" dirty="0"/>
              <a:t> 하지도 않았는데 메뉴를 누르면 메뉴가 나오고</a:t>
            </a:r>
            <a:r>
              <a:rPr lang="en-US" altLang="ko-KR" dirty="0"/>
              <a:t>, </a:t>
            </a:r>
            <a:r>
              <a:rPr lang="ko-KR" altLang="en-US" dirty="0"/>
              <a:t>저장을 누르면 저장이 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것들이 전부 </a:t>
            </a:r>
            <a:r>
              <a:rPr lang="en-US" altLang="ko-KR" dirty="0" err="1"/>
              <a:t>Javascript</a:t>
            </a:r>
            <a:r>
              <a:rPr lang="ko-KR" altLang="en-US" dirty="0"/>
              <a:t>를 통해 일어나는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다양한 일을 하는 만큼 해커가 악성 스크립트를 넣지 못하도록 </a:t>
            </a:r>
            <a:r>
              <a:rPr lang="ko-KR" altLang="en-US" dirty="0" err="1"/>
              <a:t>해야겠지요</a:t>
            </a:r>
            <a:r>
              <a:rPr lang="en-US" altLang="ko-KR" dirty="0"/>
              <a:t>. </a:t>
            </a:r>
            <a:r>
              <a:rPr lang="ko-KR" altLang="en-US" dirty="0"/>
              <a:t>만약 이 공격이 성공하면 로그인 세션 탈취</a:t>
            </a:r>
            <a:r>
              <a:rPr lang="en-US" altLang="ko-KR" dirty="0"/>
              <a:t>, </a:t>
            </a:r>
            <a:r>
              <a:rPr lang="ko-KR" altLang="en-US" dirty="0"/>
              <a:t>즉 비밀번호를 몰라도 다른 사람으로 로그인을 하게 될 수 도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시스템 해킹과 연계하여 악성 스크립트를 실행하여 다른 해킹을 할 수도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악성 사이트로 강제 이동을 할 수도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FA08F-4D02-4CF2-9744-6926D07555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3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다운로드 취약점은 서버에 올라온 파일을 마음대로 다운로드 할 수 있는 취약점입니다</a:t>
            </a:r>
            <a:r>
              <a:rPr lang="en-US" altLang="ko-KR" dirty="0"/>
              <a:t>. </a:t>
            </a:r>
            <a:r>
              <a:rPr lang="ko-KR" altLang="en-US" dirty="0"/>
              <a:t>서버 소스코드 다운로드로 응용할 수 있습니다</a:t>
            </a:r>
            <a:r>
              <a:rPr lang="en-US" altLang="ko-KR" dirty="0"/>
              <a:t>. </a:t>
            </a:r>
            <a:r>
              <a:rPr lang="ko-KR" altLang="en-US" dirty="0"/>
              <a:t>일반적인 공격자는 서버의 소스 코드가 어떻게 구성되어 있는지 알 수 없는데</a:t>
            </a:r>
            <a:r>
              <a:rPr lang="en-US" altLang="ko-KR" dirty="0"/>
              <a:t>, </a:t>
            </a:r>
            <a:r>
              <a:rPr lang="ko-KR" altLang="en-US" dirty="0"/>
              <a:t>소스 코드를 보게 되면 숨겨져 있는 취약점을 연구할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FA08F-4D02-4CF2-9744-6926D0755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6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업로드 취약점은 서버에 해커가 원하는 파일을 올려서 실행시키는 취약점입니다</a:t>
            </a:r>
            <a:r>
              <a:rPr lang="en-US" altLang="ko-KR" dirty="0"/>
              <a:t>. </a:t>
            </a:r>
            <a:r>
              <a:rPr lang="ko-KR" altLang="en-US" dirty="0"/>
              <a:t>첨부 파일을 서버에 올렸는데 그 것이 실행이 되면 큰 문제가 되겠죠</a:t>
            </a:r>
            <a:r>
              <a:rPr lang="en-US" altLang="ko-KR" dirty="0"/>
              <a:t>. </a:t>
            </a:r>
            <a:r>
              <a:rPr lang="ko-KR" altLang="en-US" dirty="0"/>
              <a:t>악성 웹 페이지를 </a:t>
            </a:r>
            <a:r>
              <a:rPr lang="ko-KR" altLang="en-US" dirty="0" err="1"/>
              <a:t>심어두어도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이 일반 웹 사이트면 사용자가 의심을 하지 않을 것이기 때문에 더 큰 문제가 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웹쉘이라고</a:t>
            </a:r>
            <a:r>
              <a:rPr lang="ko-KR" altLang="en-US" dirty="0"/>
              <a:t> 해서 웹 페이지를 통해 쉘을 실행시킬 수도 있습니다</a:t>
            </a:r>
            <a:r>
              <a:rPr lang="en-US" altLang="ko-KR" dirty="0"/>
              <a:t>. </a:t>
            </a:r>
            <a:r>
              <a:rPr lang="ko-KR" altLang="en-US" dirty="0"/>
              <a:t>이 것이 실행되면 서버의 파일도 막 지우고 하는 등 </a:t>
            </a:r>
            <a:r>
              <a:rPr lang="ko-KR" altLang="en-US" dirty="0" err="1"/>
              <a:t>파급력이</a:t>
            </a:r>
            <a:r>
              <a:rPr lang="ko-KR" altLang="en-US" dirty="0"/>
              <a:t> 커집니다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FA08F-4D02-4CF2-9744-6926D07555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것으로 생길 수 있는 취약점으로는 인증 및 세션 관리 취약점</a:t>
            </a:r>
            <a:r>
              <a:rPr lang="en-US" altLang="ko-KR" dirty="0"/>
              <a:t>, </a:t>
            </a:r>
            <a:r>
              <a:rPr lang="ko-KR" altLang="en-US" dirty="0"/>
              <a:t>기능 수준의 접근 통제 누락</a:t>
            </a:r>
            <a:r>
              <a:rPr lang="en-US" altLang="ko-KR" dirty="0"/>
              <a:t>, </a:t>
            </a:r>
            <a:r>
              <a:rPr lang="ko-KR" altLang="en-US" dirty="0"/>
              <a:t>알려진 취약점이 있는 컴포넌트 사용 등이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인증 및 세션 관리 취약점은 로그인을 했는지 안 했는지 확인을 하지 않거나 그 과정에 문제가 있는 것입니다</a:t>
            </a:r>
            <a:r>
              <a:rPr lang="en-US" altLang="ko-KR" dirty="0"/>
              <a:t>. </a:t>
            </a:r>
            <a:r>
              <a:rPr lang="ko-KR" altLang="en-US" dirty="0"/>
              <a:t>로그인을 하고 쓰고 있는데 갑자기 다른 사람으로 로그인이 되어 있다던가</a:t>
            </a:r>
            <a:r>
              <a:rPr lang="en-US" altLang="ko-KR" baseline="0" dirty="0"/>
              <a:t> </a:t>
            </a:r>
            <a:r>
              <a:rPr lang="ko-KR" altLang="en-US" baseline="0" dirty="0"/>
              <a:t>하는 등등의 일도 여기에 포함됩니다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둘째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기능 수준의 접근 통제 누락은 아무나 쓰면 안 되는 기능을 아무런 제한 없이 열어 두는 것입니다</a:t>
            </a:r>
            <a:r>
              <a:rPr lang="en-US" altLang="ko-KR" baseline="0" dirty="0"/>
              <a:t>. ATM</a:t>
            </a:r>
            <a:r>
              <a:rPr lang="ko-KR" altLang="en-US" baseline="0" dirty="0"/>
              <a:t>을 예로 들면 돈을 찾을 때에는 꼭 비밀번호를 입력하게 되어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개발자가 깜박하고 비밀번호 입력을 빼먹을 수 있겠죠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관리를 편하게 하려고 두 손가락으로 클릭하면 관리 기능</a:t>
            </a:r>
            <a:r>
              <a:rPr lang="en-US" altLang="ko-KR" baseline="0" dirty="0"/>
              <a:t>(</a:t>
            </a:r>
            <a:r>
              <a:rPr lang="ko-KR" altLang="en-US" baseline="0" dirty="0"/>
              <a:t>돈 금액 확인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출금 테스트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뜨게 된다고 만들었는데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누가 두 손가락으로만 누르기만 해도 </a:t>
            </a:r>
            <a:r>
              <a:rPr lang="en-US" altLang="ko-KR" baseline="0" dirty="0"/>
              <a:t>ATM</a:t>
            </a:r>
            <a:r>
              <a:rPr lang="ko-KR" altLang="en-US" baseline="0" dirty="0"/>
              <a:t>을 관리할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웹 사이트 역시 </a:t>
            </a:r>
            <a:r>
              <a:rPr lang="en-US" altLang="ko-KR" baseline="0" dirty="0" err="1"/>
              <a:t>url</a:t>
            </a:r>
            <a:r>
              <a:rPr lang="ko-KR" altLang="en-US" baseline="0" dirty="0"/>
              <a:t>만 입력하면 이와 비슷한 일이 일어나게 되어 있는 사이트들은 이런 취약점이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알려진 취약점이 있는 컴포넌트 사용은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업데이트를 제대로 하지 않아서 해킹을 당하는 것입니다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보안 설정 오류는 서버 관리자가 보안 설정을 잘못해서 관리자 페이지가 서버 관리 페이지를 비롯하여 접근하면 안 되는 곳을 접근하게 되는 취약점입니다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FA08F-4D02-4CF2-9744-6926D07555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11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들은 </a:t>
            </a:r>
            <a:r>
              <a:rPr lang="en-US" altLang="ko-KR" dirty="0"/>
              <a:t>HTML, HTTP, </a:t>
            </a:r>
            <a:r>
              <a:rPr lang="ko-KR" altLang="en-US" dirty="0"/>
              <a:t>취약점 찾는 방법에 대한 별로 재미없는 설명을 바탕으로</a:t>
            </a:r>
            <a:r>
              <a:rPr lang="en-US" altLang="ko-KR" dirty="0"/>
              <a:t>, </a:t>
            </a:r>
            <a:r>
              <a:rPr lang="ko-KR" altLang="en-US" dirty="0"/>
              <a:t>파라미터 변조라는 공격 기법을 알아보겠습니다</a:t>
            </a:r>
            <a:r>
              <a:rPr lang="en-US" altLang="ko-KR" dirty="0"/>
              <a:t>. </a:t>
            </a:r>
            <a:r>
              <a:rPr lang="ko-KR" altLang="en-US" dirty="0"/>
              <a:t>서버에 정보를 보낼 때 파라미터의 형태로 많이 보내기 때문에 파라미터를 변조해서 공격하는 경우가 많이 있습니다</a:t>
            </a:r>
            <a:r>
              <a:rPr lang="en-US" altLang="ko-KR" dirty="0"/>
              <a:t>. </a:t>
            </a:r>
            <a:r>
              <a:rPr lang="ko-KR" altLang="en-US" dirty="0"/>
              <a:t>그래서 이 기법을 가장 먼저 소개합니다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9FF02-8BB0-4AD7-B6C7-7DF789719B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0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1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2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7871-E54E-4FB7-8576-14BAE15A6192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2A24-705D-4E46-8179-CBA09FC1E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jquery.j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PT </a:t>
            </a:r>
            <a:r>
              <a:rPr lang="ko-KR" altLang="en-US" dirty="0"/>
              <a:t>스터디 </a:t>
            </a:r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3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061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다운로드 취약점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07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취약점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76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그냥 잘못 만들어서 생긴 취약점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80321" y="2076450"/>
          <a:ext cx="10673479" cy="41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984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공격 기법 </a:t>
            </a:r>
            <a:r>
              <a:rPr lang="en-US" altLang="ko-KR" dirty="0"/>
              <a:t>– </a:t>
            </a:r>
            <a:r>
              <a:rPr lang="ko-KR" altLang="en-US" dirty="0"/>
              <a:t>파라미터 변조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9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변조란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5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변조의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값 필터링 우회</a:t>
            </a:r>
            <a:endParaRPr lang="en-US" altLang="ko-KR" dirty="0"/>
          </a:p>
          <a:p>
            <a:r>
              <a:rPr lang="ko-KR" altLang="en-US" dirty="0"/>
              <a:t>서버로 전송되는 정보 변조</a:t>
            </a:r>
            <a:endParaRPr lang="en-US" altLang="ko-KR" dirty="0"/>
          </a:p>
          <a:p>
            <a:r>
              <a:rPr lang="ko-KR" altLang="en-US" dirty="0"/>
              <a:t>사용자에게 보여지지 않는 정보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61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변조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파라미터 변조를 할 수 있는 프록시 툴을 구한다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브라우저에 프록시 설정을 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공격할 사이트에 접속한다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파라미터가 있는 </a:t>
            </a:r>
            <a:r>
              <a:rPr lang="en-US" altLang="ko-KR" dirty="0"/>
              <a:t>HTTP </a:t>
            </a:r>
            <a:r>
              <a:rPr lang="ko-KR" altLang="en-US" dirty="0"/>
              <a:t>통신을 유심히 관찰한다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바꿀 만한 값이 있으면 바꾸어서 어떻게 되는지 본다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취약점이 있으면 공격이 된다</a:t>
            </a:r>
          </a:p>
        </p:txBody>
      </p:sp>
    </p:spTree>
    <p:extLst>
      <p:ext uri="{BB962C8B-B14F-4D97-AF65-F5344CB8AC3E}">
        <p14:creationId xmlns:p14="http://schemas.microsoft.com/office/powerpoint/2010/main" val="161646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변조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Burp Suite</a:t>
            </a:r>
          </a:p>
          <a:p>
            <a:r>
              <a:rPr lang="en-US" altLang="ko-KR" dirty="0"/>
              <a:t>Paros</a:t>
            </a:r>
          </a:p>
          <a:p>
            <a:r>
              <a:rPr lang="en-US" altLang="ko-KR" dirty="0"/>
              <a:t>OWASP ZAP</a:t>
            </a:r>
          </a:p>
          <a:p>
            <a:r>
              <a:rPr lang="en-US" altLang="ko-KR" dirty="0"/>
              <a:t>Firefox Developer Edition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40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OWASP ZAP </a:t>
            </a:r>
            <a:r>
              <a:rPr lang="ko-KR" altLang="en-US" dirty="0"/>
              <a:t>기능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변조에 쓸 수 있는 </a:t>
            </a:r>
            <a:r>
              <a:rPr lang="en-US" altLang="ko-KR" dirty="0"/>
              <a:t>Intercept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ko-KR" altLang="en-US" dirty="0"/>
              <a:t>취약점을 자동으로 찾아주는 </a:t>
            </a:r>
            <a:r>
              <a:rPr lang="en-US" altLang="ko-KR" dirty="0"/>
              <a:t>Scanner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 err="1"/>
              <a:t>Fuzzer</a:t>
            </a:r>
            <a:endParaRPr lang="en-US" altLang="ko-KR" dirty="0"/>
          </a:p>
          <a:p>
            <a:r>
              <a:rPr lang="ko-KR" altLang="en-US" dirty="0"/>
              <a:t>기타 등등</a:t>
            </a:r>
          </a:p>
        </p:txBody>
      </p:sp>
    </p:spTree>
    <p:extLst>
      <p:ext uri="{BB962C8B-B14F-4D97-AF65-F5344CB8AC3E}">
        <p14:creationId xmlns:p14="http://schemas.microsoft.com/office/powerpoint/2010/main" val="6400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순서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296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59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브라우저에 프록시 설정을 한다 </a:t>
            </a:r>
            <a:r>
              <a:rPr lang="en-US" altLang="ko-KR" dirty="0"/>
              <a:t>(ppt </a:t>
            </a:r>
            <a:r>
              <a:rPr lang="ko-KR" altLang="en-US" dirty="0"/>
              <a:t>마지막 추가자료 참고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OWASP ZAP</a:t>
            </a:r>
            <a:r>
              <a:rPr lang="ko-KR" altLang="en-US" dirty="0"/>
              <a:t>을 켜고 </a:t>
            </a:r>
            <a:r>
              <a:rPr lang="en-US" altLang="ko-KR" dirty="0"/>
              <a:t>Intercept</a:t>
            </a:r>
            <a:r>
              <a:rPr lang="ko-KR" altLang="en-US" dirty="0"/>
              <a:t>를 켠다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요청 헤더</a:t>
            </a:r>
            <a:r>
              <a:rPr lang="en-US" altLang="ko-KR" dirty="0"/>
              <a:t>, </a:t>
            </a:r>
            <a:r>
              <a:rPr lang="ko-KR" altLang="en-US" dirty="0"/>
              <a:t>전문을 보고 고치고 싶으면 고친다</a:t>
            </a:r>
          </a:p>
        </p:txBody>
      </p:sp>
    </p:spTree>
    <p:extLst>
      <p:ext uri="{BB962C8B-B14F-4D97-AF65-F5344CB8AC3E}">
        <p14:creationId xmlns:p14="http://schemas.microsoft.com/office/powerpoint/2010/main" val="32559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변조 예시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1924703"/>
            <a:ext cx="4810125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551" y="2123416"/>
            <a:ext cx="4429125" cy="2781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5" y="2256766"/>
            <a:ext cx="8239125" cy="4286250"/>
          </a:xfrm>
          <a:prstGeom prst="rect">
            <a:avLst/>
          </a:prstGeom>
        </p:spPr>
      </p:pic>
      <p:sp>
        <p:nvSpPr>
          <p:cNvPr id="7" name="MouseClick"/>
          <p:cNvSpPr/>
          <p:nvPr>
            <p:custDataLst>
              <p:custData r:id="rId1"/>
            </p:custDataLst>
          </p:nvPr>
        </p:nvSpPr>
        <p:spPr>
          <a:xfrm rot="20359169">
            <a:off x="1032054" y="359222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MouseClick"/>
          <p:cNvSpPr/>
          <p:nvPr>
            <p:custDataLst>
              <p:custData r:id="rId2"/>
            </p:custDataLst>
          </p:nvPr>
        </p:nvSpPr>
        <p:spPr>
          <a:xfrm rot="20359169">
            <a:off x="2074965" y="452707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MouseClick"/>
          <p:cNvSpPr/>
          <p:nvPr>
            <p:custDataLst>
              <p:custData r:id="rId3"/>
            </p:custDataLst>
          </p:nvPr>
        </p:nvSpPr>
        <p:spPr>
          <a:xfrm rot="20359169">
            <a:off x="4573222" y="373476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C 0.01028 -0.0007 0.02083 0.00092 0.03085 -0.00232 C 0.03854 -0.00486 0.04479 -0.01204 0.05169 -0.0169 C 0.07916 -0.03611 0.09075 -0.06366 0.10638 -0.09815 C 0.11106 -0.11991 0.11367 -0.14074 0.11367 -0.16343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C 0.01029 -0.00069 0.02084 0.00093 0.03086 -0.00231 C 0.03854 -0.00486 0.04479 -0.01204 0.05169 -0.0169 C 0.07917 -0.03611 0.09076 -0.06366 0.10638 -0.09815 C 0.11107 -0.11991 0.11367 -0.14074 0.11367 -0.16343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C 0.01029 -0.00069 0.02083 0.00093 0.03086 -0.00231 C 0.03854 -0.00486 0.04479 -0.01204 0.05169 -0.0169 C 0.07917 -0.03611 0.09076 -0.06366 0.10638 -0.09815 C 0.11107 -0.11991 0.11367 -0.14074 0.11367 -0.16342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OWASP ZAP</a:t>
            </a:r>
            <a:r>
              <a:rPr lang="ko-KR" altLang="en-US" dirty="0"/>
              <a:t>으로 연결 가로채기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6265"/>
            <a:ext cx="5372100" cy="3829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98" y="2367462"/>
            <a:ext cx="5166652" cy="3981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0299" y="1659742"/>
            <a:ext cx="551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OSAWP ZAP</a:t>
            </a:r>
            <a:r>
              <a:rPr lang="ko-KR" altLang="en-US" sz="2800" dirty="0"/>
              <a:t>의 </a:t>
            </a:r>
            <a:r>
              <a:rPr lang="en-US" altLang="ko-KR" sz="2800" dirty="0"/>
              <a:t>INTERCEPT </a:t>
            </a:r>
            <a:r>
              <a:rPr lang="ko-KR" altLang="en-US" sz="2800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1552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Firefox Developer Edition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개발자를 위한 브라우저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를 콘솔에서 직접 실행</a:t>
            </a:r>
            <a:endParaRPr lang="en-US" altLang="ko-KR" dirty="0"/>
          </a:p>
          <a:p>
            <a:r>
              <a:rPr lang="ko-KR" altLang="en-US" dirty="0"/>
              <a:t>이미 있던 요청을 고쳐서 다시 보낼 수 있음</a:t>
            </a:r>
          </a:p>
        </p:txBody>
      </p:sp>
    </p:spTree>
    <p:extLst>
      <p:ext uri="{BB962C8B-B14F-4D97-AF65-F5344CB8AC3E}">
        <p14:creationId xmlns:p14="http://schemas.microsoft.com/office/powerpoint/2010/main" val="1618037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Firefox – HTML </a:t>
            </a:r>
            <a:r>
              <a:rPr lang="ko-KR" altLang="en-US" dirty="0"/>
              <a:t>구조 파악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138047" y="1825624"/>
            <a:ext cx="7215753" cy="1630497"/>
          </a:xfrm>
        </p:spPr>
        <p:txBody>
          <a:bodyPr>
            <a:normAutofit/>
          </a:bodyPr>
          <a:lstStyle/>
          <a:p>
            <a:r>
              <a:rPr lang="ko-KR" altLang="en-US" dirty="0"/>
              <a:t>원하는 요소 위에서 오른쪽 마우스를 누른 뒤 요소 검사를 누른다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 코드와 구조</a:t>
            </a:r>
            <a:r>
              <a:rPr lang="en-US" altLang="ko-KR" dirty="0"/>
              <a:t>, </a:t>
            </a:r>
            <a:r>
              <a:rPr lang="ko-KR" altLang="en-US" dirty="0"/>
              <a:t>스타일 확인 가능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19661"/>
          <a:stretch/>
        </p:blipFill>
        <p:spPr>
          <a:xfrm>
            <a:off x="838200" y="1911820"/>
            <a:ext cx="2907869" cy="3276600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750" y="3697758"/>
            <a:ext cx="8439150" cy="2981325"/>
          </a:xfrm>
          <a:prstGeom prst="rect">
            <a:avLst/>
          </a:prstGeom>
        </p:spPr>
      </p:pic>
      <p:sp>
        <p:nvSpPr>
          <p:cNvPr id="13" name="MouseClick"/>
          <p:cNvSpPr/>
          <p:nvPr>
            <p:custDataLst>
              <p:custData r:id="rId1"/>
            </p:custDataLst>
          </p:nvPr>
        </p:nvSpPr>
        <p:spPr>
          <a:xfrm rot="20359169">
            <a:off x="2460750" y="408485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2083 C 0.01407 0.02014 0.02461 0.02176 0.03464 0.01852 C 0.04232 0.01597 0.04857 0.0088 0.05547 0.00394 C 0.08295 -0.01528 0.09454 -0.04282 0.11016 -0.07731 C 0.11485 -0.09907 0.11745 -0.11991 0.11745 -0.1425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Firefox – </a:t>
            </a:r>
            <a:r>
              <a:rPr lang="ko-KR" altLang="en-US" dirty="0"/>
              <a:t>콘솔에서 자바스크립트 실행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425" y="2510631"/>
            <a:ext cx="8439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Firefox – </a:t>
            </a:r>
            <a:r>
              <a:rPr lang="ko-KR" altLang="en-US" dirty="0"/>
              <a:t>고쳐서 다시 보내기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15080"/>
          <a:stretch/>
        </p:blipFill>
        <p:spPr>
          <a:xfrm>
            <a:off x="629161" y="2689533"/>
            <a:ext cx="5466839" cy="287435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F12 </a:t>
            </a:r>
            <a:r>
              <a:rPr lang="ko-KR" altLang="en-US" dirty="0"/>
              <a:t>버튼을 눌러서 개발자 도구를 띄운다</a:t>
            </a:r>
            <a:endParaRPr lang="en-US" altLang="ko-KR" dirty="0"/>
          </a:p>
          <a:p>
            <a:r>
              <a:rPr lang="ko-KR" altLang="en-US" dirty="0"/>
              <a:t>네트워크 탭을 클릭하고 원하는 요청 위에서 오른쪽 마우스를 누른다</a:t>
            </a:r>
            <a:endParaRPr lang="en-US" altLang="ko-KR" dirty="0"/>
          </a:p>
          <a:p>
            <a:r>
              <a:rPr lang="ko-KR" altLang="en-US" dirty="0"/>
              <a:t>고쳐서 다시 보내기를 누른다</a:t>
            </a:r>
          </a:p>
        </p:txBody>
      </p:sp>
      <p:sp>
        <p:nvSpPr>
          <p:cNvPr id="5" name="MouseClick"/>
          <p:cNvSpPr/>
          <p:nvPr>
            <p:custDataLst>
              <p:custData r:id="rId1"/>
            </p:custDataLst>
          </p:nvPr>
        </p:nvSpPr>
        <p:spPr>
          <a:xfrm rot="20359169">
            <a:off x="3287053" y="558258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C 0.01029 -0.0007 0.02083 0.00092 0.03086 -0.00232 C 0.03854 -0.00487 0.04479 -0.01204 0.05169 -0.0169 C 0.07917 -0.03612 0.09076 -0.06366 0.10638 -0.09815 C 0.11107 -0.11991 0.11367 -0.14074 0.11367 -0.1634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Firefox – </a:t>
            </a:r>
            <a:r>
              <a:rPr lang="ko-KR" altLang="en-US" dirty="0"/>
              <a:t>고쳐서 다시 보내기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5825" y="2305844"/>
            <a:ext cx="5086350" cy="33909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요청 헤더</a:t>
            </a:r>
            <a:r>
              <a:rPr lang="en-US" altLang="ko-KR" dirty="0"/>
              <a:t>, </a:t>
            </a:r>
            <a:r>
              <a:rPr lang="ko-KR" altLang="en-US" dirty="0"/>
              <a:t>요청 전문을 고친 뒤 보내기 버튼을 누른다</a:t>
            </a:r>
            <a:endParaRPr lang="en-US" altLang="ko-KR" dirty="0"/>
          </a:p>
          <a:p>
            <a:r>
              <a:rPr lang="ko-KR" altLang="en-US" dirty="0"/>
              <a:t>요청을 고쳐서 보내면 네트워크 탭에서 확인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836911"/>
            <a:ext cx="5867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73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Site Scripting (XSS)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3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Site Scripting (XSS)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해커가 원하는 스크립트를 타겟 사이트에 삽입하는 기법</a:t>
            </a:r>
            <a:endParaRPr lang="en-US" altLang="ko-KR" dirty="0"/>
          </a:p>
          <a:p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세션 탈취</a:t>
            </a:r>
            <a:endParaRPr lang="en-US" altLang="ko-KR" dirty="0"/>
          </a:p>
          <a:p>
            <a:pPr lvl="1"/>
            <a:r>
              <a:rPr lang="ko-KR" altLang="en-US" dirty="0"/>
              <a:t>강제 </a:t>
            </a:r>
            <a:r>
              <a:rPr lang="ko-KR" altLang="en-US" dirty="0" err="1"/>
              <a:t>리다이렉트</a:t>
            </a:r>
            <a:endParaRPr lang="en-US" altLang="ko-KR" dirty="0"/>
          </a:p>
          <a:p>
            <a:pPr lvl="1"/>
            <a:r>
              <a:rPr lang="ko-KR" altLang="en-US" dirty="0"/>
              <a:t>기타 등등</a:t>
            </a:r>
            <a:endParaRPr lang="en-US" altLang="ko-KR" dirty="0"/>
          </a:p>
          <a:p>
            <a:r>
              <a:rPr lang="ko-KR" altLang="en-US" dirty="0"/>
              <a:t>원리</a:t>
            </a:r>
            <a:endParaRPr lang="en-US" altLang="ko-KR" dirty="0"/>
          </a:p>
          <a:p>
            <a:pPr lvl="1"/>
            <a:r>
              <a:rPr lang="ko-KR" altLang="en-US" dirty="0"/>
              <a:t>해커가 원하는 </a:t>
            </a:r>
            <a:r>
              <a:rPr lang="en-US" altLang="ko-KR" dirty="0"/>
              <a:t>JavaScript</a:t>
            </a:r>
            <a:r>
              <a:rPr lang="ko-KR" altLang="en-US" dirty="0"/>
              <a:t>를 브라우저가 실행할 수 있도록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0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웹 브라우저에서 동적으로 실행되는 프로그래밍 언어</a:t>
            </a:r>
            <a:endParaRPr lang="en-US" altLang="ko-KR" dirty="0"/>
          </a:p>
          <a:p>
            <a:r>
              <a:rPr lang="ko-KR" altLang="en-US" dirty="0"/>
              <a:t>기본 구문</a:t>
            </a:r>
            <a:endParaRPr lang="en-US" altLang="ko-KR" dirty="0"/>
          </a:p>
          <a:p>
            <a:pPr lvl="1"/>
            <a:r>
              <a:rPr lang="en-US" altLang="ko-KR" dirty="0"/>
              <a:t>&lt;script type=“text/</a:t>
            </a:r>
            <a:r>
              <a:rPr lang="en-US" altLang="ko-KR" dirty="0" err="1"/>
              <a:t>javascript</a:t>
            </a:r>
            <a:r>
              <a:rPr lang="en-US" altLang="ko-KR" dirty="0"/>
              <a:t>”&gt;alert(“</a:t>
            </a:r>
            <a:r>
              <a:rPr lang="ko-KR" altLang="en-US" dirty="0" err="1"/>
              <a:t>경고창</a:t>
            </a:r>
            <a:r>
              <a:rPr lang="en-US" altLang="ko-KR" dirty="0"/>
              <a:t>”);&lt;/script&gt;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경고창이라는 메시지가 있는 경고창을 띄우는 구문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&lt;script type=“text/</a:t>
            </a:r>
            <a:r>
              <a:rPr lang="en-US" altLang="ko-KR" dirty="0" err="1"/>
              <a:t>javascript</a:t>
            </a:r>
            <a:r>
              <a:rPr lang="en-US" altLang="ko-KR" dirty="0"/>
              <a:t>”&gt;</a:t>
            </a:r>
            <a:r>
              <a:rPr lang="en-US" altLang="ko-KR" dirty="0" err="1"/>
              <a:t>location.href</a:t>
            </a:r>
            <a:r>
              <a:rPr lang="en-US" altLang="ko-KR" dirty="0"/>
              <a:t>=“/text”;&lt;/script&gt;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/text (</a:t>
            </a:r>
            <a:r>
              <a:rPr lang="ko-KR" altLang="en-US" dirty="0">
                <a:sym typeface="Wingdings" panose="05000000000000000000" pitchFamily="2" charset="2"/>
              </a:rPr>
              <a:t>상대 주소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이동시키는 구문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&lt;script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“http://example.com/jquery.js</a:t>
            </a:r>
            <a:r>
              <a:rPr lang="en-US" altLang="ko-KR" dirty="0">
                <a:sym typeface="Wingdings" panose="05000000000000000000" pitchFamily="2" charset="2"/>
              </a:rPr>
              <a:t>”&gt;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외부의 </a:t>
            </a:r>
            <a:r>
              <a:rPr lang="en-US" altLang="ko-KR" dirty="0">
                <a:sym typeface="Wingdings" panose="05000000000000000000" pitchFamily="2" charset="2"/>
              </a:rPr>
              <a:t>script </a:t>
            </a:r>
            <a:r>
              <a:rPr lang="ko-KR" altLang="en-US" dirty="0">
                <a:sym typeface="Wingdings" panose="05000000000000000000" pitchFamily="2" charset="2"/>
              </a:rPr>
              <a:t>파일을 실행시키는 구문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469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기억 안 나는 분들을 위해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227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XSS </a:t>
            </a:r>
            <a:r>
              <a:rPr lang="ko-KR" altLang="en-US" dirty="0"/>
              <a:t>공격의 종류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71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XSS </a:t>
            </a:r>
            <a:r>
              <a:rPr lang="ko-KR" altLang="en-US" dirty="0"/>
              <a:t>예시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76400" y="2162969"/>
            <a:ext cx="3505200" cy="367665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29400" y="3315494"/>
            <a:ext cx="426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53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XSS – </a:t>
            </a:r>
            <a:r>
              <a:rPr lang="ko-KR" altLang="en-US" dirty="0"/>
              <a:t>다른 사이트로 </a:t>
            </a:r>
            <a:r>
              <a:rPr lang="en-US" altLang="ko-KR" dirty="0"/>
              <a:t>Redirect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77352"/>
            <a:ext cx="5181600" cy="2447884"/>
          </a:xfrm>
          <a:prstGeom prst="rect">
            <a:avLst/>
          </a:prstGeom>
        </p:spPr>
      </p:pic>
      <p:pic>
        <p:nvPicPr>
          <p:cNvPr id="13" name="내용 개체 틀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695450" y="2105819"/>
            <a:ext cx="3467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Reflected</a:t>
            </a:r>
            <a:r>
              <a:rPr lang="ko-KR" altLang="en-US" dirty="0"/>
              <a:t> </a:t>
            </a:r>
            <a:r>
              <a:rPr lang="en-US" altLang="ko-KR" dirty="0"/>
              <a:t>XSS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제목이나 내용을 입력하지 않으면 에러가 발생하도록 코드가 작성되어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0225"/>
            <a:ext cx="10510514" cy="19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26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Reflected</a:t>
            </a:r>
            <a:r>
              <a:rPr lang="ko-KR" altLang="en-US" dirty="0"/>
              <a:t> </a:t>
            </a:r>
            <a:r>
              <a:rPr lang="en-US" altLang="ko-KR" dirty="0"/>
              <a:t>XSS </a:t>
            </a:r>
            <a:r>
              <a:rPr lang="ko-KR" altLang="en-US" dirty="0"/>
              <a:t>예시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57350" y="2048669"/>
            <a:ext cx="3543300" cy="3905250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649747"/>
            <a:ext cx="5181600" cy="2703094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400800" y="4698609"/>
            <a:ext cx="1645920" cy="45016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7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XSS </a:t>
            </a:r>
            <a:r>
              <a:rPr lang="ko-KR" altLang="en-US" dirty="0"/>
              <a:t>테스트에 유용한 </a:t>
            </a: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alert(“</a:t>
            </a:r>
            <a:r>
              <a:rPr lang="en-US" altLang="ko-KR" dirty="0" err="1"/>
              <a:t>msg</a:t>
            </a:r>
            <a:r>
              <a:rPr lang="en-US" altLang="ko-KR" dirty="0"/>
              <a:t>”);</a:t>
            </a:r>
          </a:p>
          <a:p>
            <a:pPr lvl="1"/>
            <a:r>
              <a:rPr lang="ko-KR" altLang="en-US" dirty="0"/>
              <a:t>브라우저에 경고 상자를 띄운다</a:t>
            </a:r>
            <a:endParaRPr lang="en-US" altLang="ko-KR" dirty="0"/>
          </a:p>
          <a:p>
            <a:r>
              <a:rPr lang="en-US" altLang="ko-KR" dirty="0"/>
              <a:t>alert(</a:t>
            </a:r>
            <a:r>
              <a:rPr lang="en-US" altLang="ko-KR" dirty="0" err="1"/>
              <a:t>document.cookie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브라우저 쿠키 값이 내용인 경고 상자를 띄운다</a:t>
            </a:r>
            <a:endParaRPr lang="en-US" altLang="ko-KR" dirty="0"/>
          </a:p>
          <a:p>
            <a:r>
              <a:rPr lang="en-US" altLang="ko-KR" dirty="0" err="1"/>
              <a:t>location.href</a:t>
            </a:r>
            <a:r>
              <a:rPr lang="en-US" altLang="ko-KR" dirty="0"/>
              <a:t>=</a:t>
            </a:r>
            <a:r>
              <a:rPr lang="en-US" altLang="ko-KR" dirty="0">
                <a:hlinkClick r:id="rId3"/>
              </a:rPr>
              <a:t>http://example.com/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example.com</a:t>
            </a:r>
            <a:r>
              <a:rPr lang="ko-KR" altLang="en-US" dirty="0"/>
              <a:t>으로 강제 </a:t>
            </a:r>
            <a:r>
              <a:rPr lang="ko-KR" altLang="en-US" dirty="0" err="1"/>
              <a:t>리다이렉트한다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09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51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Site Request Forgery (</a:t>
            </a:r>
            <a:r>
              <a:rPr lang="ko-KR" altLang="en-US" dirty="0"/>
              <a:t>사이트 간 요청 위조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사용자가</a:t>
            </a:r>
            <a:r>
              <a:rPr lang="en-US" altLang="ko-KR" dirty="0"/>
              <a:t>, </a:t>
            </a:r>
            <a:r>
              <a:rPr lang="ko-KR" altLang="en-US" dirty="0"/>
              <a:t>해커가 원하는 </a:t>
            </a:r>
            <a:r>
              <a:rPr lang="en-US" altLang="ko-KR" dirty="0"/>
              <a:t>HTTP </a:t>
            </a:r>
            <a:r>
              <a:rPr lang="ko-KR" altLang="en-US" dirty="0"/>
              <a:t>요청을 날리도록 하는 공격 기법</a:t>
            </a:r>
            <a:endParaRPr lang="en-US" altLang="ko-KR" dirty="0"/>
          </a:p>
          <a:p>
            <a:r>
              <a:rPr lang="ko-KR" altLang="en-US" dirty="0"/>
              <a:t>원리</a:t>
            </a:r>
            <a:endParaRPr lang="en-US" altLang="ko-KR" dirty="0"/>
          </a:p>
          <a:p>
            <a:pPr lvl="1"/>
            <a:r>
              <a:rPr lang="ko-KR" altLang="en-US" dirty="0"/>
              <a:t>이미지 태그</a:t>
            </a:r>
            <a:r>
              <a:rPr lang="en-US" altLang="ko-KR" dirty="0"/>
              <a:t>, FORM </a:t>
            </a:r>
            <a:r>
              <a:rPr lang="ko-KR" altLang="en-US" dirty="0"/>
              <a:t>등을 이용해서 피해자의 브라우저가 해커가 원하는 일을 하도록 한다</a:t>
            </a:r>
            <a:endParaRPr lang="en-US" altLang="ko-KR" dirty="0"/>
          </a:p>
          <a:p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로그인 해야 할 수 있는 기능들을 공략한다</a:t>
            </a:r>
            <a:endParaRPr lang="en-US" altLang="ko-KR" dirty="0"/>
          </a:p>
          <a:p>
            <a:pPr lvl="1"/>
            <a:r>
              <a:rPr lang="ko-KR" altLang="en-US" dirty="0"/>
              <a:t>자신도 모르게 게시물이 써진다</a:t>
            </a:r>
            <a:endParaRPr lang="en-US" altLang="ko-KR" dirty="0"/>
          </a:p>
          <a:p>
            <a:pPr lvl="1"/>
            <a:r>
              <a:rPr lang="ko-KR" altLang="en-US" dirty="0"/>
              <a:t>인터넷 쇼핑몰에서 해커가 원하는 상품이 자동 구매된다</a:t>
            </a:r>
          </a:p>
        </p:txBody>
      </p:sp>
    </p:spTree>
    <p:extLst>
      <p:ext uri="{BB962C8B-B14F-4D97-AF65-F5344CB8AC3E}">
        <p14:creationId xmlns:p14="http://schemas.microsoft.com/office/powerpoint/2010/main" val="178432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PT(Penetration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허가를 받고 시스템의 취약점을 찾아 보고하는 행위</a:t>
            </a:r>
            <a:endParaRPr lang="en-US" altLang="ko-KR" dirty="0"/>
          </a:p>
          <a:p>
            <a:r>
              <a:rPr lang="ko-KR" altLang="en-US" dirty="0"/>
              <a:t>취약점을 악용하기 전 미리 보완할 수 있도록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686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r>
              <a:rPr lang="ko-KR" altLang="en-US" dirty="0"/>
              <a:t>와 </a:t>
            </a:r>
            <a:r>
              <a:rPr lang="en-US" altLang="ko-KR" dirty="0"/>
              <a:t>CSRF</a:t>
            </a:r>
            <a:r>
              <a:rPr lang="ko-KR" altLang="en-US" dirty="0"/>
              <a:t>의 비교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XSS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사용자의 브라우저를 공략</a:t>
            </a:r>
            <a:endParaRPr lang="en-US" altLang="ko-KR" dirty="0"/>
          </a:p>
          <a:p>
            <a:r>
              <a:rPr lang="ko-KR" altLang="en-US" dirty="0"/>
              <a:t>악성 스크립트 실행이 목적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사용자의 브라우저를 공략</a:t>
            </a:r>
            <a:endParaRPr lang="en-US" altLang="ko-KR" dirty="0"/>
          </a:p>
          <a:p>
            <a:r>
              <a:rPr lang="ko-KR" altLang="en-US" dirty="0"/>
              <a:t>서버에 해커가 원하는 </a:t>
            </a:r>
            <a:r>
              <a:rPr lang="en-US" altLang="ko-KR" dirty="0"/>
              <a:t>HTTP Request</a:t>
            </a:r>
            <a:r>
              <a:rPr lang="ko-KR" altLang="en-US" dirty="0"/>
              <a:t>를 날리는 것이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828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187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페이지를 구성하는 다양한 이미지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333" y="3390106"/>
            <a:ext cx="10471334" cy="16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4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태그를 통한 </a:t>
            </a:r>
            <a:r>
              <a:rPr lang="en-US" altLang="ko-KR" dirty="0"/>
              <a:t>CSRF 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Tag</a:t>
            </a:r>
          </a:p>
          <a:p>
            <a:pPr lvl="1"/>
            <a:r>
              <a:rPr lang="ko-KR" altLang="en-US" dirty="0"/>
              <a:t>소스로 지정된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GET </a:t>
            </a:r>
            <a:r>
              <a:rPr lang="ko-KR" altLang="en-US" dirty="0"/>
              <a:t>요청으로 접속해서 받아 온 이미지를 표시한다</a:t>
            </a:r>
            <a:endParaRPr lang="en-US" altLang="ko-KR" dirty="0"/>
          </a:p>
          <a:p>
            <a:pPr lvl="1"/>
            <a:r>
              <a:rPr lang="en-US" altLang="ko-KR" dirty="0"/>
              <a:t>Ex)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=“example.jpg”/&gt;</a:t>
            </a:r>
          </a:p>
          <a:p>
            <a:r>
              <a:rPr lang="en-US" altLang="ko-KR" dirty="0"/>
              <a:t>IMG TAG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ko-KR" altLang="en-US" dirty="0"/>
              <a:t>로 지정된 </a:t>
            </a:r>
            <a:r>
              <a:rPr lang="en-US" altLang="ko-KR" dirty="0" err="1"/>
              <a:t>url</a:t>
            </a:r>
            <a:r>
              <a:rPr lang="ko-KR" altLang="en-US" dirty="0"/>
              <a:t>에 접속을 한다</a:t>
            </a:r>
            <a:endParaRPr lang="en-US" altLang="ko-KR" dirty="0"/>
          </a:p>
          <a:p>
            <a:pPr lvl="1"/>
            <a:r>
              <a:rPr lang="ko-KR" altLang="en-US" dirty="0"/>
              <a:t>대부분의 게시판은 외부 이미지 직링크를 허용한다</a:t>
            </a:r>
            <a:endParaRPr lang="en-US" altLang="ko-KR" dirty="0"/>
          </a:p>
          <a:p>
            <a:r>
              <a:rPr lang="ko-KR" altLang="en-US" dirty="0"/>
              <a:t>공격</a:t>
            </a:r>
            <a:endParaRPr lang="en-US" altLang="ko-KR" dirty="0"/>
          </a:p>
          <a:p>
            <a:pPr lvl="1"/>
            <a:r>
              <a:rPr lang="ko-KR" altLang="en-US" dirty="0"/>
              <a:t>어떠한 방법이든</a:t>
            </a:r>
            <a:r>
              <a:rPr lang="en-US" altLang="ko-KR" dirty="0"/>
              <a:t>, </a:t>
            </a:r>
            <a:r>
              <a:rPr lang="ko-KR" altLang="en-US" dirty="0"/>
              <a:t>해커가 원하는 </a:t>
            </a:r>
            <a:r>
              <a:rPr lang="en-US" altLang="ko-KR" dirty="0" err="1"/>
              <a:t>url</a:t>
            </a:r>
            <a:r>
              <a:rPr lang="ko-KR" altLang="en-US" dirty="0"/>
              <a:t>에 접속하게 하면 된다</a:t>
            </a:r>
          </a:p>
        </p:txBody>
      </p:sp>
    </p:spTree>
    <p:extLst>
      <p:ext uri="{BB962C8B-B14F-4D97-AF65-F5344CB8AC3E}">
        <p14:creationId xmlns:p14="http://schemas.microsoft.com/office/powerpoint/2010/main" val="3665385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태그를 통한 </a:t>
            </a:r>
            <a:r>
              <a:rPr lang="en-US" altLang="ko-KR" dirty="0"/>
              <a:t>CSRF </a:t>
            </a:r>
            <a:r>
              <a:rPr lang="ko-KR" altLang="en-US" dirty="0"/>
              <a:t>공격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280" y="1886963"/>
            <a:ext cx="3971925" cy="420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05" y="1886963"/>
            <a:ext cx="3848100" cy="3943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30" y="3083022"/>
            <a:ext cx="4210050" cy="10858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847647" y="1846159"/>
            <a:ext cx="803984" cy="45016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096133" y="2932968"/>
            <a:ext cx="803984" cy="5276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태그를 통한 </a:t>
            </a:r>
            <a:r>
              <a:rPr lang="en-US" altLang="ko-KR" dirty="0"/>
              <a:t>CSRF 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해커가 로그아웃 링크를 소스로 하는 이미지 태그를 단다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피해자가 해커의 게시물에 들어간다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브라우저는 이미지 태그의 </a:t>
            </a:r>
            <a:r>
              <a:rPr lang="en-US" altLang="ko-KR" dirty="0" err="1"/>
              <a:t>src</a:t>
            </a:r>
            <a:r>
              <a:rPr lang="ko-KR" altLang="en-US" dirty="0"/>
              <a:t>에 해당하는 </a:t>
            </a:r>
            <a:r>
              <a:rPr lang="en-US" altLang="ko-KR" dirty="0" err="1"/>
              <a:t>url</a:t>
            </a:r>
            <a:r>
              <a:rPr lang="ko-KR" altLang="en-US" dirty="0"/>
              <a:t>에 접속을 한다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영문도 모른 체 로그아웃을 </a:t>
            </a:r>
            <a:r>
              <a:rPr lang="ko-KR" altLang="en-US" b="1" dirty="0"/>
              <a:t>당한다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로그아웃이 아니라 다른 기능이었다면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732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CSRF</a:t>
            </a:r>
            <a:r>
              <a:rPr lang="ko-KR" altLang="en-US" dirty="0"/>
              <a:t>에 대한 의문점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요청만 보낼 수 있는 것인가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Form</a:t>
            </a:r>
            <a:r>
              <a:rPr lang="ko-KR" altLang="en-US" dirty="0"/>
              <a:t>을 이용하면 </a:t>
            </a:r>
            <a:r>
              <a:rPr lang="en-US" altLang="ko-KR" dirty="0"/>
              <a:t>POST </a:t>
            </a:r>
            <a:r>
              <a:rPr lang="ko-KR" altLang="en-US" dirty="0"/>
              <a:t>요청도 보낼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똑같은 </a:t>
            </a:r>
            <a:r>
              <a:rPr lang="en-US" altLang="ko-KR" dirty="0" err="1"/>
              <a:t>url</a:t>
            </a:r>
            <a:r>
              <a:rPr lang="ko-KR" altLang="en-US" dirty="0"/>
              <a:t>만 보내면 쓸모 없는 것이 아닌가</a:t>
            </a:r>
            <a:endParaRPr lang="en-US" altLang="ko-KR" dirty="0"/>
          </a:p>
          <a:p>
            <a:pPr lvl="1"/>
            <a:r>
              <a:rPr lang="ko-KR" altLang="en-US" dirty="0"/>
              <a:t>특정 공격을 수행하는 것만으로도 위험할 수 있다</a:t>
            </a:r>
            <a:endParaRPr lang="en-US" altLang="ko-KR" dirty="0"/>
          </a:p>
          <a:p>
            <a:pPr lvl="1"/>
            <a:r>
              <a:rPr lang="ko-KR" altLang="en-US" dirty="0"/>
              <a:t>사이트 관리자에게 공격을 수행해서 가짜 </a:t>
            </a:r>
            <a:r>
              <a:rPr lang="ko-KR" altLang="en-US" dirty="0" err="1"/>
              <a:t>공지글을</a:t>
            </a:r>
            <a:r>
              <a:rPr lang="ko-KR" altLang="en-US" dirty="0"/>
              <a:t> 올릴 수도 있음</a:t>
            </a:r>
            <a:endParaRPr lang="en-US" altLang="ko-KR" dirty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를 이용하면 </a:t>
            </a:r>
            <a:r>
              <a:rPr lang="en-US" altLang="ko-KR" dirty="0" err="1"/>
              <a:t>url</a:t>
            </a:r>
            <a:r>
              <a:rPr lang="ko-KR" altLang="en-US" dirty="0"/>
              <a:t>을 동적으로 만들 수도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053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분석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0943" y="2855742"/>
            <a:ext cx="4440021" cy="2335236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/write </a:t>
            </a:r>
            <a:r>
              <a:rPr lang="en-US" altLang="ko-KR" dirty="0" err="1"/>
              <a:t>url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로 가는 파라미터는 그냥 </a:t>
            </a:r>
            <a:r>
              <a:rPr lang="en-US" altLang="ko-KR" dirty="0" err="1"/>
              <a:t>url</a:t>
            </a:r>
            <a:r>
              <a:rPr lang="ko-KR" altLang="en-US" dirty="0"/>
              <a:t>에 넣는다</a:t>
            </a:r>
            <a:endParaRPr lang="en-US" altLang="ko-KR" dirty="0"/>
          </a:p>
          <a:p>
            <a:r>
              <a:rPr lang="en-US" altLang="ko-KR" dirty="0"/>
              <a:t>BODY</a:t>
            </a:r>
            <a:r>
              <a:rPr lang="ko-KR" altLang="en-US" dirty="0"/>
              <a:t>로 가는 파라미터는 </a:t>
            </a:r>
            <a:r>
              <a:rPr lang="en-US" altLang="ko-KR" dirty="0"/>
              <a:t>title, </a:t>
            </a:r>
            <a:r>
              <a:rPr lang="en-US" altLang="ko-KR" dirty="0" err="1"/>
              <a:t>url</a:t>
            </a:r>
            <a:r>
              <a:rPr lang="en-US" altLang="ko-KR" dirty="0"/>
              <a:t>, tag, </a:t>
            </a:r>
            <a:r>
              <a:rPr lang="en-US" altLang="ko-KR" dirty="0" err="1"/>
              <a:t>entry_text</a:t>
            </a:r>
            <a:r>
              <a:rPr lang="ko-KR" altLang="en-US" dirty="0"/>
              <a:t>가 있다</a:t>
            </a:r>
          </a:p>
        </p:txBody>
      </p:sp>
    </p:spTree>
    <p:extLst>
      <p:ext uri="{BB962C8B-B14F-4D97-AF65-F5344CB8AC3E}">
        <p14:creationId xmlns:p14="http://schemas.microsoft.com/office/powerpoint/2010/main" val="4291195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분석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5080"/>
          <a:stretch/>
        </p:blipFill>
        <p:spPr>
          <a:xfrm>
            <a:off x="629161" y="2689533"/>
            <a:ext cx="5466839" cy="287435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F12 </a:t>
            </a:r>
            <a:r>
              <a:rPr lang="ko-KR" altLang="en-US" dirty="0"/>
              <a:t>버튼을 눌러서 개발자 도구를 띄운다</a:t>
            </a:r>
            <a:endParaRPr lang="en-US" altLang="ko-KR" dirty="0"/>
          </a:p>
          <a:p>
            <a:r>
              <a:rPr lang="ko-KR" altLang="en-US" dirty="0"/>
              <a:t>네트워크 탭을 이용해서 </a:t>
            </a:r>
            <a:r>
              <a:rPr lang="en-US" altLang="ko-KR" dirty="0"/>
              <a:t>HTTP </a:t>
            </a:r>
            <a:r>
              <a:rPr lang="ko-KR" altLang="en-US" dirty="0"/>
              <a:t>요청을 분석</a:t>
            </a:r>
            <a:r>
              <a:rPr lang="en-US" altLang="ko-KR" dirty="0"/>
              <a:t>, </a:t>
            </a:r>
            <a:r>
              <a:rPr lang="ko-KR" altLang="en-US" dirty="0"/>
              <a:t>파라미터를 알아낼 수 있다</a:t>
            </a:r>
          </a:p>
        </p:txBody>
      </p:sp>
    </p:spTree>
    <p:extLst>
      <p:ext uri="{BB962C8B-B14F-4D97-AF65-F5344CB8AC3E}">
        <p14:creationId xmlns:p14="http://schemas.microsoft.com/office/powerpoint/2010/main" val="1834166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&lt;form action=(</a:t>
            </a:r>
            <a:r>
              <a:rPr lang="ko-KR" altLang="en-US" dirty="0"/>
              <a:t>원하는 주소</a:t>
            </a:r>
            <a:r>
              <a:rPr lang="en-US" altLang="ko-KR" dirty="0"/>
              <a:t>) method=post&gt;</a:t>
            </a:r>
          </a:p>
          <a:p>
            <a:r>
              <a:rPr lang="en-US" altLang="ko-KR" dirty="0"/>
              <a:t>&lt;input type=text name=(</a:t>
            </a:r>
            <a:r>
              <a:rPr lang="ko-KR" altLang="en-US" dirty="0"/>
              <a:t>파라미터 이름</a:t>
            </a:r>
            <a:r>
              <a:rPr lang="en-US" altLang="ko-KR" dirty="0"/>
              <a:t>) value=(</a:t>
            </a:r>
            <a:r>
              <a:rPr lang="ko-KR" altLang="en-US" dirty="0"/>
              <a:t>원하는 값</a:t>
            </a:r>
            <a:r>
              <a:rPr lang="en-US" altLang="ko-KR" dirty="0"/>
              <a:t>)&gt;</a:t>
            </a:r>
          </a:p>
          <a:p>
            <a:r>
              <a:rPr lang="ko-KR" altLang="en-US" dirty="0"/>
              <a:t>왼쪽 예시 코드 참고 바람</a:t>
            </a:r>
          </a:p>
        </p:txBody>
      </p:sp>
      <p:pic>
        <p:nvPicPr>
          <p:cNvPr id="5" name="내용 개체 틀 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374" t="30463"/>
          <a:stretch/>
        </p:blipFill>
        <p:spPr>
          <a:xfrm>
            <a:off x="851733" y="2040768"/>
            <a:ext cx="5154533" cy="39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 </a:t>
            </a:r>
            <a:r>
              <a:rPr lang="ko-KR" altLang="en-US" dirty="0"/>
              <a:t>순서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2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401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을 이용한 </a:t>
            </a:r>
            <a:r>
              <a:rPr lang="en-US" altLang="ko-KR" dirty="0"/>
              <a:t>CSRF </a:t>
            </a:r>
            <a:r>
              <a:rPr lang="ko-KR" altLang="en-US" dirty="0"/>
              <a:t>공격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호기심으로 </a:t>
            </a:r>
            <a:r>
              <a:rPr lang="en-US" altLang="ko-KR" dirty="0"/>
              <a:t>register</a:t>
            </a:r>
            <a:r>
              <a:rPr lang="ko-KR" altLang="en-US" dirty="0"/>
              <a:t>를 누르면 </a:t>
            </a:r>
            <a:r>
              <a:rPr lang="en-US" altLang="ko-KR" dirty="0"/>
              <a:t>CSRF </a:t>
            </a:r>
            <a:r>
              <a:rPr lang="ko-KR" altLang="en-US" dirty="0"/>
              <a:t>공격 성공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해커가 원하는 게시물이 써진다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39" y="3562936"/>
            <a:ext cx="2381250" cy="2095500"/>
          </a:xfrm>
          <a:prstGeom prst="rect">
            <a:avLst/>
          </a:prstGeom>
        </p:spPr>
      </p:pic>
      <p:sp>
        <p:nvSpPr>
          <p:cNvPr id="12" name="내용 개체 틀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태그에 아까 본 파라미터가 있음에 주의</a:t>
            </a:r>
          </a:p>
        </p:txBody>
      </p:sp>
      <p:pic>
        <p:nvPicPr>
          <p:cNvPr id="13" name="내용 개체 틀 9"/>
          <p:cNvPicPr>
            <a:picLocks noChangeAspect="1"/>
          </p:cNvPicPr>
          <p:nvPr/>
        </p:nvPicPr>
        <p:blipFill rotWithShape="1">
          <a:blip r:embed="rId4"/>
          <a:srcRect l="6374" t="30463"/>
          <a:stretch/>
        </p:blipFill>
        <p:spPr>
          <a:xfrm>
            <a:off x="1042582" y="2681189"/>
            <a:ext cx="4772835" cy="36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을 이용한 </a:t>
            </a:r>
            <a:r>
              <a:rPr lang="en-US" altLang="ko-KR" dirty="0"/>
              <a:t>CSRF </a:t>
            </a:r>
            <a:r>
              <a:rPr lang="ko-KR" altLang="en-US" dirty="0"/>
              <a:t>공격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를 </a:t>
            </a:r>
            <a:r>
              <a:rPr lang="en-US" altLang="ko-KR" dirty="0"/>
              <a:t>hidden</a:t>
            </a:r>
            <a:r>
              <a:rPr lang="ko-KR" altLang="en-US" dirty="0"/>
              <a:t>으로 하면 안 보인다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누르세요</a:t>
            </a:r>
            <a:r>
              <a:rPr lang="en-US" altLang="ko-KR" dirty="0"/>
              <a:t>! </a:t>
            </a:r>
            <a:r>
              <a:rPr lang="ko-KR" altLang="en-US" dirty="0"/>
              <a:t>버튼을 누르면 해커가 원하는 대로 게시물이 써진다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1" y="2938829"/>
            <a:ext cx="5529999" cy="3054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438" y="3860995"/>
            <a:ext cx="2867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을 이용한 </a:t>
            </a:r>
            <a:r>
              <a:rPr lang="en-US" altLang="ko-KR" dirty="0"/>
              <a:t>CSRF </a:t>
            </a:r>
            <a:r>
              <a:rPr lang="ko-KR" altLang="en-US" dirty="0"/>
              <a:t>공격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Form</a:t>
            </a:r>
            <a:r>
              <a:rPr lang="ko-KR" altLang="en-US" dirty="0"/>
              <a:t>에 </a:t>
            </a:r>
            <a:r>
              <a:rPr lang="en-US" altLang="ko-KR" dirty="0" err="1"/>
              <a:t>onload</a:t>
            </a:r>
            <a:r>
              <a:rPr lang="ko-KR" altLang="en-US" dirty="0"/>
              <a:t>시에 할 것을 지정한다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올라간 게시물에 들어갈 때마다 해커가 정한 게시물이 </a:t>
            </a:r>
            <a:r>
              <a:rPr lang="ko-KR" altLang="en-US" dirty="0" err="1"/>
              <a:t>업로드된다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023" t="35842" r="7524"/>
          <a:stretch/>
        </p:blipFill>
        <p:spPr>
          <a:xfrm>
            <a:off x="838200" y="2694158"/>
            <a:ext cx="5200507" cy="34828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890" y="3220243"/>
            <a:ext cx="5651638" cy="20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XSS </a:t>
            </a:r>
            <a:r>
              <a:rPr lang="ko-KR" altLang="en-US" dirty="0"/>
              <a:t>우회 기법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=“document.frm1.submit()”&gt;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&lt;script&gt; </a:t>
            </a:r>
            <a:r>
              <a:rPr lang="ko-KR" altLang="en-US" dirty="0"/>
              <a:t>태그를 이용하지 않고도 스크립트를 실행할 수 있다</a:t>
            </a:r>
            <a:endParaRPr lang="en-US" altLang="ko-KR" dirty="0"/>
          </a:p>
          <a:p>
            <a:r>
              <a:rPr lang="ko-KR" altLang="en-US" dirty="0"/>
              <a:t> 이 외에도 다양한 우회 기법이 존재함</a:t>
            </a:r>
            <a:endParaRPr lang="en-US" altLang="ko-KR" dirty="0"/>
          </a:p>
          <a:p>
            <a:r>
              <a:rPr lang="en-US" altLang="ko-KR" dirty="0"/>
              <a:t>https://www.owasp.org/index.php/XSS_Filter_Evasion_Cheat_Sheet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40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시간 예고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086" y="1825625"/>
            <a:ext cx="6027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에 나온 예제를 모두 따라하기</a:t>
            </a:r>
          </a:p>
        </p:txBody>
      </p:sp>
    </p:spTree>
    <p:extLst>
      <p:ext uri="{BB962C8B-B14F-4D97-AF65-F5344CB8AC3E}">
        <p14:creationId xmlns:p14="http://schemas.microsoft.com/office/powerpoint/2010/main" val="538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취약점 공격 방법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82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641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PT </a:t>
            </a:r>
            <a:r>
              <a:rPr lang="ko-KR" altLang="en-US" dirty="0"/>
              <a:t>스터디 순서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828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9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취약점 원인 </a:t>
            </a:r>
            <a:r>
              <a:rPr lang="en-US" altLang="ko-KR" dirty="0"/>
              <a:t>– </a:t>
            </a:r>
            <a:r>
              <a:rPr lang="ko-KR" altLang="en-US" dirty="0"/>
              <a:t>필터링 문제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80321" y="2606612"/>
            <a:ext cx="10668000" cy="1925978"/>
            <a:chOff x="0" y="1610"/>
            <a:chExt cx="10668000" cy="2175555"/>
          </a:xfrm>
        </p:grpSpPr>
        <p:sp>
          <p:nvSpPr>
            <p:cNvPr id="11" name="설명선: 위쪽 화살표 10"/>
            <p:cNvSpPr/>
            <p:nvPr/>
          </p:nvSpPr>
          <p:spPr>
            <a:xfrm rot="10800000">
              <a:off x="0" y="1610"/>
              <a:ext cx="10668000" cy="2175555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설명선: 위쪽 화살표 4"/>
            <p:cNvSpPr txBox="1"/>
            <p:nvPr/>
          </p:nvSpPr>
          <p:spPr>
            <a:xfrm rot="21600000">
              <a:off x="0" y="1610"/>
              <a:ext cx="10668000" cy="14136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256" tIns="270256" rIns="270256" bIns="270256" numCol="1" spcCol="1270" anchor="ctr" anchorCtr="0">
              <a:noAutofit/>
            </a:bodyPr>
            <a:lstStyle/>
            <a:p>
              <a:pPr marL="0" lvl="0" indent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800" kern="1200" dirty="0"/>
                <a:t>너는 </a:t>
              </a:r>
              <a:r>
                <a:rPr lang="en-US" sz="3800" kern="1200" dirty="0"/>
                <a:t>(    )</a:t>
              </a:r>
              <a:r>
                <a:rPr lang="ko-KR" sz="3800" kern="1200" dirty="0"/>
                <a:t>을 먹어야 한다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80321" y="4657345"/>
            <a:ext cx="10668000" cy="1414535"/>
            <a:chOff x="0" y="2155948"/>
            <a:chExt cx="10668000" cy="1414535"/>
          </a:xfrm>
        </p:grpSpPr>
        <p:sp>
          <p:nvSpPr>
            <p:cNvPr id="14" name="직사각형 13"/>
            <p:cNvSpPr/>
            <p:nvPr/>
          </p:nvSpPr>
          <p:spPr>
            <a:xfrm>
              <a:off x="0" y="2155948"/>
              <a:ext cx="10668000" cy="141453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0" y="2155948"/>
              <a:ext cx="10668000" cy="14145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0256" tIns="270256" rIns="270256" bIns="270256" numCol="1" spcCol="1270" anchor="ctr" anchorCtr="0">
              <a:noAutofit/>
            </a:bodyPr>
            <a:lstStyle/>
            <a:p>
              <a:pPr marL="0" lvl="0" indent="0" algn="ctr" defTabSz="1689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3800" kern="1200" dirty="0"/>
                <a:t>너는 </a:t>
              </a:r>
              <a:r>
                <a:rPr lang="en-US" sz="3800" kern="1200" dirty="0"/>
                <a:t>(</a:t>
              </a:r>
              <a:r>
                <a:rPr lang="ko-KR" sz="3800" b="1" kern="1200" dirty="0"/>
                <a:t>나에게 전재산을 주고 밥</a:t>
              </a:r>
              <a:r>
                <a:rPr lang="en-US" sz="3800" kern="1200" dirty="0"/>
                <a:t>)</a:t>
              </a:r>
              <a:r>
                <a:rPr lang="ko-KR" sz="3800" kern="1200" dirty="0"/>
                <a:t>을 먹어야 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7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Injection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200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서버에</a:t>
            </a:r>
            <a:r>
              <a:rPr lang="ko-KR" altLang="ko-KR" dirty="0"/>
              <a:t> 특이한 패턴의 </a:t>
            </a:r>
            <a:r>
              <a:rPr lang="en-US" altLang="ko-KR" dirty="0"/>
              <a:t>SQL </a:t>
            </a:r>
            <a:r>
              <a:rPr lang="ko-KR" altLang="ko-KR" dirty="0"/>
              <a:t>명령을 </a:t>
            </a:r>
            <a:r>
              <a:rPr lang="ko-KR" altLang="en-US" dirty="0"/>
              <a:t>보내서</a:t>
            </a:r>
            <a:r>
              <a:rPr lang="ko-KR" altLang="ko-KR" dirty="0"/>
              <a:t> 해커가 원하는 </a:t>
            </a:r>
            <a:r>
              <a:rPr lang="ko-KR" altLang="en-US" dirty="0"/>
              <a:t>일을 하는 기법</a:t>
            </a:r>
            <a:endParaRPr lang="en-US" altLang="ko-KR" dirty="0"/>
          </a:p>
          <a:p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개인정보 유출</a:t>
            </a:r>
            <a:endParaRPr lang="en-US" altLang="ko-KR" dirty="0"/>
          </a:p>
          <a:p>
            <a:pPr lvl="1"/>
            <a:r>
              <a:rPr lang="ko-KR" altLang="en-US" dirty="0"/>
              <a:t>서버 파괴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1) SELECT * FROM TABLES WHERE ID=</a:t>
            </a:r>
            <a:r>
              <a:rPr lang="en-US" altLang="ko-KR" sz="4000" dirty="0"/>
              <a:t>1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2) SELECT * FROM TABLES WHERE ID=</a:t>
            </a:r>
            <a:r>
              <a:rPr lang="en-US" altLang="ko-KR" sz="4000" dirty="0"/>
              <a:t>1 OR 1=1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477000" y="4400550"/>
            <a:ext cx="4210050" cy="175641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67E9766C-5997-4CA5-A285-6F11C1260AF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356E96E-E201-448B-BA23-EDD02505814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305C98-578D-4F54-95CC-D5F937B8B7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7E9C6A8-333E-4B42-95B8-0262E44C08F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EFF5D0A-A519-41E0-9FCA-D663EE4F477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4627</Words>
  <Application>Microsoft Office PowerPoint</Application>
  <PresentationFormat>와이드스크린</PresentationFormat>
  <Paragraphs>368</Paragraphs>
  <Slides>55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Office 테마</vt:lpstr>
      <vt:lpstr>PT 스터디 1일차</vt:lpstr>
      <vt:lpstr>오늘의 순서</vt:lpstr>
      <vt:lpstr>PT란?</vt:lpstr>
      <vt:lpstr>PT(Penetration Test)</vt:lpstr>
      <vt:lpstr>PT 순서</vt:lpstr>
      <vt:lpstr>웹 취약점 공격 방법</vt:lpstr>
      <vt:lpstr>PT 스터디 순서</vt:lpstr>
      <vt:lpstr>웹 취약점 원인 – 필터링 문제</vt:lpstr>
      <vt:lpstr>SQL Injection</vt:lpstr>
      <vt:lpstr>XSS</vt:lpstr>
      <vt:lpstr>파일 다운로드 취약점</vt:lpstr>
      <vt:lpstr>파일 업로드 취약점</vt:lpstr>
      <vt:lpstr>그냥 잘못 만들어서 생긴 취약점</vt:lpstr>
      <vt:lpstr>공격 기법 – 파라미터 변조</vt:lpstr>
      <vt:lpstr>파라미터 변조란?</vt:lpstr>
      <vt:lpstr>파라미터 변조의 응용</vt:lpstr>
      <vt:lpstr>파라미터 변조 과정</vt:lpstr>
      <vt:lpstr>파라미터 변조 툴</vt:lpstr>
      <vt:lpstr>OWASP ZAP 기능 소개</vt:lpstr>
      <vt:lpstr>사용 방법</vt:lpstr>
      <vt:lpstr>파라미터 변조 예시</vt:lpstr>
      <vt:lpstr>OWASP ZAP으로 연결 가로채기</vt:lpstr>
      <vt:lpstr>Firefox Developer Edition</vt:lpstr>
      <vt:lpstr>Firefox – HTML 구조 파악</vt:lpstr>
      <vt:lpstr>Firefox – 콘솔에서 자바스크립트 실행</vt:lpstr>
      <vt:lpstr>Firefox – 고쳐서 다시 보내기 (1)</vt:lpstr>
      <vt:lpstr>Firefox – 고쳐서 다시 보내기 (2)</vt:lpstr>
      <vt:lpstr>Cross Site Scripting (XSS)</vt:lpstr>
      <vt:lpstr>Cross Site Scripting (XSS)</vt:lpstr>
      <vt:lpstr>JavaScript</vt:lpstr>
      <vt:lpstr>기억 안 나는 분들을 위해</vt:lpstr>
      <vt:lpstr>XSS 공격의 종류</vt:lpstr>
      <vt:lpstr>Stored XSS 예시</vt:lpstr>
      <vt:lpstr>Stored XSS – 다른 사이트로 Redirect</vt:lpstr>
      <vt:lpstr>Reflected XSS 예시</vt:lpstr>
      <vt:lpstr>Reflected XSS 예시</vt:lpstr>
      <vt:lpstr>XSS 테스트에 유용한 JavaScript</vt:lpstr>
      <vt:lpstr>CSRF</vt:lpstr>
      <vt:lpstr>CSRF</vt:lpstr>
      <vt:lpstr>XSS와 CSRF의 비교</vt:lpstr>
      <vt:lpstr>CSRF</vt:lpstr>
      <vt:lpstr>웹 페이지를 구성하는 다양한 이미지</vt:lpstr>
      <vt:lpstr>Img 태그를 통한 CSRF 공격</vt:lpstr>
      <vt:lpstr>Img 태그를 통한 CSRF 공격</vt:lpstr>
      <vt:lpstr>Img 태그를 통한 CSRF 공격</vt:lpstr>
      <vt:lpstr>CSRF에 대한 의문점</vt:lpstr>
      <vt:lpstr>파라미터 분석</vt:lpstr>
      <vt:lpstr>파라미터 분석</vt:lpstr>
      <vt:lpstr>FORM 만들기</vt:lpstr>
      <vt:lpstr>FORM을 이용한 CSRF 공격 (1)</vt:lpstr>
      <vt:lpstr>FORM을 이용한 CSRF 공격 (2)</vt:lpstr>
      <vt:lpstr>FORM을 이용한 CSRF 공격 (3)</vt:lpstr>
      <vt:lpstr>XSS 우회 기법</vt:lpstr>
      <vt:lpstr>다음 시간 예고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스터디 1일차</dc:title>
  <dc:creator>user</dc:creator>
  <cp:lastModifiedBy>user</cp:lastModifiedBy>
  <cp:revision>7</cp:revision>
  <dcterms:created xsi:type="dcterms:W3CDTF">2017-07-10T07:57:01Z</dcterms:created>
  <dcterms:modified xsi:type="dcterms:W3CDTF">2017-07-11T04:49:11Z</dcterms:modified>
</cp:coreProperties>
</file>