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1E516-562D-4F64-8870-27FF786F26C4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177E3-5DE7-4396-9398-939FAB252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21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앞에서 만든 </a:t>
            </a:r>
            <a:r>
              <a:rPr lang="ko-KR" altLang="en-US" dirty="0" err="1"/>
              <a:t>프로필으로</a:t>
            </a:r>
            <a:r>
              <a:rPr lang="ko-KR" altLang="en-US" dirty="0"/>
              <a:t> 실행할 경우에만 </a:t>
            </a:r>
            <a:r>
              <a:rPr lang="en-US" altLang="ko-KR" dirty="0"/>
              <a:t>OWASP ZAP</a:t>
            </a:r>
            <a:r>
              <a:rPr lang="ko-KR" altLang="en-US" dirty="0"/>
              <a:t>을 통한 통신을 하도록 설정한다</a:t>
            </a:r>
            <a:r>
              <a:rPr lang="en-US" altLang="ko-KR" dirty="0"/>
              <a:t>. </a:t>
            </a:r>
            <a:r>
              <a:rPr lang="ko-KR" altLang="en-US" dirty="0"/>
              <a:t>프록시 사용 안 함을 비워 두어서 </a:t>
            </a:r>
            <a:r>
              <a:rPr lang="en-US" altLang="ko-KR" dirty="0"/>
              <a:t>local</a:t>
            </a:r>
            <a:r>
              <a:rPr lang="en-US" altLang="ko-KR" baseline="0" dirty="0"/>
              <a:t> </a:t>
            </a:r>
            <a:r>
              <a:rPr lang="ko-KR" altLang="en-US" baseline="0" dirty="0"/>
              <a:t>서버에 연결할 때에도 프록시 서버를 경유하도록 설정한다</a:t>
            </a:r>
            <a:r>
              <a:rPr lang="en-US" altLang="ko-KR" baseline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Firefox </a:t>
            </a:r>
            <a:r>
              <a:rPr lang="ko-KR" altLang="en-US" dirty="0"/>
              <a:t>이외 다른 브라우저로 통신을 할 경우 프록시를 경유하지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79437-A041-43C5-A3F2-E95C1DC218A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524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3685-1B81-4BC3-9BA1-325587EE1354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CC706-51F4-407D-8AB4-28A1C8889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919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3685-1B81-4BC3-9BA1-325587EE1354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CC706-51F4-407D-8AB4-28A1C8889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11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3685-1B81-4BC3-9BA1-325587EE1354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CC706-51F4-407D-8AB4-28A1C8889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00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3685-1B81-4BC3-9BA1-325587EE1354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CC706-51F4-407D-8AB4-28A1C8889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880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3685-1B81-4BC3-9BA1-325587EE1354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CC706-51F4-407D-8AB4-28A1C8889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617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3685-1B81-4BC3-9BA1-325587EE1354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CC706-51F4-407D-8AB4-28A1C8889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13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3685-1B81-4BC3-9BA1-325587EE1354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CC706-51F4-407D-8AB4-28A1C8889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584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3685-1B81-4BC3-9BA1-325587EE1354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CC706-51F4-407D-8AB4-28A1C8889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29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3685-1B81-4BC3-9BA1-325587EE1354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CC706-51F4-407D-8AB4-28A1C8889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04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3685-1B81-4BC3-9BA1-325587EE1354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CC706-51F4-407D-8AB4-28A1C8889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379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3685-1B81-4BC3-9BA1-325587EE1354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CC706-51F4-407D-8AB4-28A1C8889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14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A3685-1B81-4BC3-9BA1-325587EE1354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CC706-51F4-407D-8AB4-28A1C8889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455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OWASP ZAP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위한 </a:t>
            </a:r>
            <a:r>
              <a:rPr lang="en-US" altLang="ko-KR" dirty="0" err="1"/>
              <a:t>firefox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602" t="-32" r="-116" b="-16"/>
          <a:stretch/>
        </p:blipFill>
        <p:spPr>
          <a:xfrm>
            <a:off x="5038756" y="1913467"/>
            <a:ext cx="5696977" cy="443653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724053" y="2882505"/>
            <a:ext cx="2011680" cy="33762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366712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23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Firefox </a:t>
            </a:r>
            <a:r>
              <a:rPr lang="ko-KR" altLang="en-US" dirty="0"/>
              <a:t>프록시 설정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5856" y="1500886"/>
            <a:ext cx="5344550" cy="565755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120826" y="3643464"/>
            <a:ext cx="1125415" cy="33762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2750" y="1434063"/>
            <a:ext cx="4819650" cy="57912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467438" y="2978879"/>
            <a:ext cx="3416104" cy="33762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525824" y="4435882"/>
            <a:ext cx="4357718" cy="87090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40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와이드스크린</PresentationFormat>
  <Paragraphs>6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OWASP ZAP을 위한 firefox 설정</vt:lpstr>
      <vt:lpstr>Firefox 프록시 설정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OWASP ZAP을 위한 firefox 설정</dc:title>
  <dc:creator>user</dc:creator>
  <cp:lastModifiedBy>user</cp:lastModifiedBy>
  <cp:revision>1</cp:revision>
  <dcterms:created xsi:type="dcterms:W3CDTF">2017-07-20T06:05:30Z</dcterms:created>
  <dcterms:modified xsi:type="dcterms:W3CDTF">2017-07-20T06:05:32Z</dcterms:modified>
</cp:coreProperties>
</file>