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6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7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8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9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0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1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  <p:sldMasterId id="2147483650" r:id="rId2"/>
    <p:sldMasterId id="2147483673" r:id="rId3"/>
    <p:sldMasterId id="2147483689" r:id="rId4"/>
    <p:sldMasterId id="2147483705" r:id="rId5"/>
    <p:sldMasterId id="2147483774" r:id="rId6"/>
    <p:sldMasterId id="2147483786" r:id="rId7"/>
    <p:sldMasterId id="2147483798" r:id="rId8"/>
    <p:sldMasterId id="2147483810" r:id="rId9"/>
    <p:sldMasterId id="2147483822" r:id="rId10"/>
    <p:sldMasterId id="2147483834" r:id="rId11"/>
    <p:sldMasterId id="2147483846" r:id="rId12"/>
  </p:sldMasterIdLst>
  <p:notesMasterIdLst>
    <p:notesMasterId r:id="rId16"/>
  </p:notesMasterIdLst>
  <p:handoutMasterIdLst>
    <p:handoutMasterId r:id="rId17"/>
  </p:handoutMasterIdLst>
  <p:sldIdLst>
    <p:sldId id="1092" r:id="rId13"/>
    <p:sldId id="1219" r:id="rId14"/>
    <p:sldId id="1080" r:id="rId15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a Pedroni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66"/>
    <a:srgbClr val="C0C0C0"/>
    <a:srgbClr val="CCFF99"/>
    <a:srgbClr val="CCCCFF"/>
    <a:srgbClr val="FF0000"/>
    <a:srgbClr val="33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22" autoAdjust="0"/>
    <p:restoredTop sz="96937" autoAdjust="0"/>
  </p:normalViewPr>
  <p:slideViewPr>
    <p:cSldViewPr>
      <p:cViewPr varScale="1">
        <p:scale>
          <a:sx n="112" d="100"/>
          <a:sy n="112" d="100"/>
        </p:scale>
        <p:origin x="-3528" y="-90"/>
      </p:cViewPr>
      <p:guideLst>
        <p:guide orient="horz" pos="709"/>
        <p:guide orient="horz" pos="3974"/>
        <p:guide orient="horz" pos="4319"/>
        <p:guide pos="444"/>
        <p:guide pos="57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248"/>
    </p:cViewPr>
  </p:sorterViewPr>
  <p:notesViewPr>
    <p:cSldViewPr>
      <p:cViewPr varScale="1">
        <p:scale>
          <a:sx n="60" d="100"/>
          <a:sy n="60" d="100"/>
        </p:scale>
        <p:origin x="-2106" y="-78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10" Type="http://schemas.openxmlformats.org/officeDocument/2006/relationships/slideMaster" Target="slideMasters/slideMaster10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738A7B3-2997-40D8-9046-D105E685CF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2316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3288"/>
            <a:ext cx="5438775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B43AEA6-70FD-43A0-9B15-EAC69834F4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418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A7BDEE-B96B-4745-9369-C487A45D1935}" type="slidenum">
              <a:rPr lang="en-US" altLang="ko-KR" smtClean="0">
                <a:latin typeface="굴림" charset="-127"/>
                <a:ea typeface="굴림" charset="-127"/>
              </a:rPr>
              <a:pPr/>
              <a:t>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1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29321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1229" y="131763"/>
            <a:ext cx="2371725" cy="1281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1291" y="131763"/>
            <a:ext cx="6967537" cy="1281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1395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1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64298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21295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6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7616814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91" y="620713"/>
            <a:ext cx="4567237" cy="79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64128" y="620713"/>
            <a:ext cx="4568825" cy="79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5229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98959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356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70506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6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0031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1229" y="131763"/>
            <a:ext cx="2371725" cy="1281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1291" y="131763"/>
            <a:ext cx="6967537" cy="1281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5850688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174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1229" y="131763"/>
            <a:ext cx="2371725" cy="1281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1291" y="131763"/>
            <a:ext cx="6967537" cy="1281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91283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1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32632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62280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6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0626408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91" y="620713"/>
            <a:ext cx="4567237" cy="79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64128" y="620713"/>
            <a:ext cx="4568825" cy="79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60736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8314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00136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698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1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6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338458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5191816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19025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1229" y="131763"/>
            <a:ext cx="2371725" cy="1281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1291" y="131763"/>
            <a:ext cx="6967537" cy="1281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10679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1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9916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7774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6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4855895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91" y="620713"/>
            <a:ext cx="4567237" cy="79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64128" y="620713"/>
            <a:ext cx="4568825" cy="79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21668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345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870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8591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6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966312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0421955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0924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1229" y="131763"/>
            <a:ext cx="2371725" cy="1281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1291" y="131763"/>
            <a:ext cx="6967537" cy="1281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28395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1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2828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83771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6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7315905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91" y="620713"/>
            <a:ext cx="4567237" cy="79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64128" y="620713"/>
            <a:ext cx="4568825" cy="79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53365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419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6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3206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75223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6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3831201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4499867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17873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1229" y="131763"/>
            <a:ext cx="2371725" cy="1281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1291" y="131763"/>
            <a:ext cx="6967537" cy="1281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781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91" y="906469"/>
            <a:ext cx="4567237" cy="547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64128" y="906469"/>
            <a:ext cx="4568825" cy="547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6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54875" y="147638"/>
            <a:ext cx="2378075" cy="6234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7475" y="147638"/>
            <a:ext cx="6985000" cy="6234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2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9" y="115895"/>
            <a:ext cx="8604117" cy="435655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defRPr/>
            </a:lvl2pPr>
            <a:lvl3pPr>
              <a:buFont typeface="Arial" pitchFamily="34" charset="0"/>
              <a:buChar char="•"/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7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324" y="1100138"/>
            <a:ext cx="457292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1347" y="1100138"/>
            <a:ext cx="4572926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4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4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6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7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3641" y="115888"/>
            <a:ext cx="2340636" cy="6407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09" y="115888"/>
            <a:ext cx="6858529" cy="640715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9" y="115888"/>
            <a:ext cx="8604117" cy="696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23321" y="1100138"/>
            <a:ext cx="9310952" cy="54229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8" y="160341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4341" y="1268420"/>
            <a:ext cx="448005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9498" y="1268420"/>
            <a:ext cx="448177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8" y="160341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4337" y="1268420"/>
            <a:ext cx="9126934" cy="51133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9" y="115893"/>
            <a:ext cx="8604117" cy="435655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defRPr/>
            </a:lvl2pPr>
            <a:lvl3pPr>
              <a:buFont typeface="Arial" pitchFamily="34" charset="0"/>
              <a:buChar char="•"/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91" y="620713"/>
            <a:ext cx="4567237" cy="79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64128" y="620713"/>
            <a:ext cx="4568825" cy="79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323" y="1100138"/>
            <a:ext cx="457292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1347" y="1100138"/>
            <a:ext cx="4572926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5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3640" y="115888"/>
            <a:ext cx="2340636" cy="6407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09" y="115888"/>
            <a:ext cx="6858529" cy="640715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9" y="115888"/>
            <a:ext cx="8604117" cy="696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23321" y="1100138"/>
            <a:ext cx="9310952" cy="54229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7" y="160341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4340" y="1268418"/>
            <a:ext cx="448005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9497" y="1268418"/>
            <a:ext cx="448177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7" y="160341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4337" y="1268418"/>
            <a:ext cx="9126934" cy="51133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8" y="115889"/>
            <a:ext cx="8604117" cy="435655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defRPr/>
            </a:lvl2pPr>
            <a:lvl3pPr>
              <a:buFont typeface="Arial" pitchFamily="34" charset="0"/>
              <a:buChar char="•"/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321" y="1100138"/>
            <a:ext cx="457292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1347" y="1100138"/>
            <a:ext cx="4572926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3638" y="115888"/>
            <a:ext cx="2340636" cy="6407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08" y="115888"/>
            <a:ext cx="6858529" cy="640715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8" y="115888"/>
            <a:ext cx="8604117" cy="696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23321" y="1100138"/>
            <a:ext cx="9310952" cy="54229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5" y="160339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4337" y="1268414"/>
            <a:ext cx="448005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9494" y="1268414"/>
            <a:ext cx="448177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5" y="160339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4337" y="1268414"/>
            <a:ext cx="9126934" cy="51133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1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0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8882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6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9154801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91" y="620713"/>
            <a:ext cx="4567237" cy="79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64128" y="620713"/>
            <a:ext cx="4568825" cy="79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05058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173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51543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43298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6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3307894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9865111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2310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1229" y="131763"/>
            <a:ext cx="2371725" cy="1281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1291" y="131763"/>
            <a:ext cx="6967537" cy="1281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54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6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1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03228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33855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6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2534058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91" y="620713"/>
            <a:ext cx="4567237" cy="79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64128" y="620713"/>
            <a:ext cx="4568825" cy="79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95359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0792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2036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370605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6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3551641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121481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7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1229" y="131763"/>
            <a:ext cx="2371725" cy="1281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1291" y="131763"/>
            <a:ext cx="6967537" cy="1281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85246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1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65595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5772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6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5770433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91" y="620713"/>
            <a:ext cx="4567237" cy="79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64128" y="620713"/>
            <a:ext cx="4568825" cy="79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0196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1921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87733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08354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6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0185535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6099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1288" y="131763"/>
            <a:ext cx="7043737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620713"/>
            <a:ext cx="928846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130175" y="558800"/>
            <a:ext cx="9447213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127" name="Rectangle 31"/>
          <p:cNvSpPr>
            <a:spLocks noChangeArrowheads="1"/>
          </p:cNvSpPr>
          <p:nvPr/>
        </p:nvSpPr>
        <p:spPr bwMode="auto">
          <a:xfrm>
            <a:off x="4554538" y="6488113"/>
            <a:ext cx="628698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93663" indent="-93663">
              <a:defRPr/>
            </a:pPr>
            <a:fld id="{CC469BB1-DE07-4080-BE13-8C9DF04F5CAA}" type="slidenum">
              <a:rPr lang="en-US" altLang="ko-KR" sz="1100">
                <a:latin typeface="Arial" pitchFamily="34" charset="0"/>
              </a:rPr>
              <a:pPr marL="93663" indent="-93663">
                <a:defRPr/>
              </a:pPr>
              <a:t>‹#›</a:t>
            </a:fld>
            <a:r>
              <a:rPr lang="en-US" altLang="ko-KR" sz="1100" dirty="0">
                <a:latin typeface="Arial" pitchFamily="34" charset="0"/>
              </a:rPr>
              <a:t> </a:t>
            </a:r>
            <a:r>
              <a:rPr lang="en-US" altLang="ko-KR" sz="1100" dirty="0" smtClean="0">
                <a:latin typeface="Arial" pitchFamily="34" charset="0"/>
              </a:rPr>
              <a:t>/ 48</a:t>
            </a:r>
            <a:endParaRPr lang="en-US" altLang="ko-KR" sz="1100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5" r:id="rId2"/>
    <p:sldLayoutId id="2147483714" r:id="rId3"/>
    <p:sldLayoutId id="2147483713" r:id="rId4"/>
    <p:sldLayoutId id="2147483712" r:id="rId5"/>
    <p:sldLayoutId id="2147483711" r:id="rId6"/>
    <p:sldLayoutId id="2147483710" r:id="rId7"/>
    <p:sldLayoutId id="2147483709" r:id="rId8"/>
    <p:sldLayoutId id="2147483708" r:id="rId9"/>
    <p:sldLayoutId id="2147483707" r:id="rId10"/>
    <p:sldLayoutId id="2147483706" r:id="rId11"/>
  </p:sldLayoutIdLst>
  <p:txStyles>
    <p:titleStyle>
      <a:lvl1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2pPr>
      <a:lvl3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3pPr>
      <a:lvl4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4pPr>
      <a:lvl5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5pPr>
      <a:lvl6pPr marL="9144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6pPr>
      <a:lvl7pPr marL="13716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7pPr>
      <a:lvl8pPr marL="18288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8pPr>
      <a:lvl9pPr marL="22860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3048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2pPr>
      <a:lvl3pPr marL="1181100" indent="-2667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1288" y="131763"/>
            <a:ext cx="7043737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620713"/>
            <a:ext cx="928846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130175" y="558800"/>
            <a:ext cx="9447213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127" name="Rectangle 31"/>
          <p:cNvSpPr>
            <a:spLocks noChangeArrowheads="1"/>
          </p:cNvSpPr>
          <p:nvPr/>
        </p:nvSpPr>
        <p:spPr bwMode="auto">
          <a:xfrm>
            <a:off x="4554538" y="6488113"/>
            <a:ext cx="628698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93663" indent="-93663">
              <a:defRPr/>
            </a:pPr>
            <a:fld id="{CC469BB1-DE07-4080-BE13-8C9DF04F5CAA}" type="slidenum">
              <a:rPr lang="en-US" altLang="ko-KR" sz="1100">
                <a:solidFill>
                  <a:srgbClr val="000000"/>
                </a:solidFill>
                <a:latin typeface="Arial" pitchFamily="34" charset="0"/>
              </a:rPr>
              <a:pPr marL="93663" indent="-93663">
                <a:defRPr/>
              </a:pPr>
              <a:t>‹#›</a:t>
            </a:fld>
            <a:r>
              <a:rPr lang="en-US" altLang="ko-KR" sz="11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Arial" pitchFamily="34" charset="0"/>
              </a:rPr>
              <a:t>/ 21</a:t>
            </a:r>
            <a:endParaRPr lang="en-US" altLang="ko-KR" sz="11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65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2pPr>
      <a:lvl3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3pPr>
      <a:lvl4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4pPr>
      <a:lvl5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5pPr>
      <a:lvl6pPr marL="9144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6pPr>
      <a:lvl7pPr marL="13716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7pPr>
      <a:lvl8pPr marL="18288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8pPr>
      <a:lvl9pPr marL="22860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3048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2pPr>
      <a:lvl3pPr marL="1181100" indent="-2667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1288" y="131763"/>
            <a:ext cx="7043737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620713"/>
            <a:ext cx="928846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130175" y="558800"/>
            <a:ext cx="9447213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127" name="Rectangle 31"/>
          <p:cNvSpPr>
            <a:spLocks noChangeArrowheads="1"/>
          </p:cNvSpPr>
          <p:nvPr/>
        </p:nvSpPr>
        <p:spPr bwMode="auto">
          <a:xfrm>
            <a:off x="4554538" y="6488113"/>
            <a:ext cx="628698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93663" indent="-93663">
              <a:defRPr/>
            </a:pPr>
            <a:fld id="{CC469BB1-DE07-4080-BE13-8C9DF04F5CAA}" type="slidenum">
              <a:rPr lang="en-US" altLang="ko-KR" sz="1100">
                <a:solidFill>
                  <a:srgbClr val="000000"/>
                </a:solidFill>
                <a:latin typeface="Arial" pitchFamily="34" charset="0"/>
              </a:rPr>
              <a:pPr marL="93663" indent="-93663">
                <a:defRPr/>
              </a:pPr>
              <a:t>‹#›</a:t>
            </a:fld>
            <a:r>
              <a:rPr lang="en-US" altLang="ko-KR" sz="11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Arial" pitchFamily="34" charset="0"/>
              </a:rPr>
              <a:t>/ 21</a:t>
            </a:r>
            <a:endParaRPr lang="en-US" altLang="ko-KR" sz="11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40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2pPr>
      <a:lvl3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3pPr>
      <a:lvl4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4pPr>
      <a:lvl5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5pPr>
      <a:lvl6pPr marL="9144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6pPr>
      <a:lvl7pPr marL="13716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7pPr>
      <a:lvl8pPr marL="18288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8pPr>
      <a:lvl9pPr marL="22860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3048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2pPr>
      <a:lvl3pPr marL="1181100" indent="-2667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1288" y="131763"/>
            <a:ext cx="7043737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620713"/>
            <a:ext cx="928846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130175" y="558800"/>
            <a:ext cx="9447213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127" name="Rectangle 31"/>
          <p:cNvSpPr>
            <a:spLocks noChangeArrowheads="1"/>
          </p:cNvSpPr>
          <p:nvPr/>
        </p:nvSpPr>
        <p:spPr bwMode="auto">
          <a:xfrm>
            <a:off x="4554538" y="6488113"/>
            <a:ext cx="628698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93663" indent="-93663">
              <a:defRPr/>
            </a:pPr>
            <a:fld id="{CC469BB1-DE07-4080-BE13-8C9DF04F5CAA}" type="slidenum">
              <a:rPr lang="en-US" altLang="ko-KR" sz="1100">
                <a:solidFill>
                  <a:srgbClr val="000000"/>
                </a:solidFill>
                <a:latin typeface="Arial" pitchFamily="34" charset="0"/>
              </a:rPr>
              <a:pPr marL="93663" indent="-93663">
                <a:defRPr/>
              </a:pPr>
              <a:t>‹#›</a:t>
            </a:fld>
            <a:r>
              <a:rPr lang="en-US" altLang="ko-KR" sz="11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Arial" pitchFamily="34" charset="0"/>
              </a:rPr>
              <a:t>/ 21</a:t>
            </a:r>
            <a:endParaRPr lang="en-US" altLang="ko-KR" sz="11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1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2pPr>
      <a:lvl3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3pPr>
      <a:lvl4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4pPr>
      <a:lvl5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5pPr>
      <a:lvl6pPr marL="9144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6pPr>
      <a:lvl7pPr marL="13716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7pPr>
      <a:lvl8pPr marL="18288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8pPr>
      <a:lvl9pPr marL="22860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3048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2pPr>
      <a:lvl3pPr marL="1181100" indent="-2667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906463"/>
            <a:ext cx="9288462" cy="547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3161091" name="Rectangle 3"/>
          <p:cNvSpPr>
            <a:spLocks noChangeArrowheads="1"/>
          </p:cNvSpPr>
          <p:nvPr/>
        </p:nvSpPr>
        <p:spPr bwMode="auto">
          <a:xfrm>
            <a:off x="4640263" y="6591300"/>
            <a:ext cx="6254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2" tIns="45715" rIns="91432" bIns="45715">
            <a:spAutoFit/>
          </a:bodyPr>
          <a:lstStyle/>
          <a:p>
            <a:pPr algn="ctr">
              <a:defRPr/>
            </a:pPr>
            <a:fld id="{7685E3AF-A40A-447F-87B2-C7B615703A44}" type="slidenum">
              <a:rPr lang="en-US" altLang="ko-KR" sz="1100"/>
              <a:pPr algn="ctr">
                <a:defRPr/>
              </a:pPr>
              <a:t>‹#›</a:t>
            </a:fld>
            <a:r>
              <a:rPr lang="en-US" altLang="ko-KR" sz="1100"/>
              <a:t>/ 22</a:t>
            </a:r>
          </a:p>
        </p:txBody>
      </p:sp>
      <p:sp>
        <p:nvSpPr>
          <p:cNvPr id="3161092" name="Line 4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475" y="147638"/>
            <a:ext cx="539273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5" rIns="91432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ct val="130000"/>
        </a:lnSpc>
        <a:spcBef>
          <a:spcPct val="120000"/>
        </a:spcBef>
        <a:spcAft>
          <a:spcPct val="0"/>
        </a:spcAft>
        <a:buFont typeface="Wingdings" pitchFamily="2" charset="2"/>
        <a:buChar char="q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4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3018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115888"/>
            <a:ext cx="87947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877888"/>
            <a:ext cx="9310688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580039" name="Rectangle 7"/>
          <p:cNvSpPr>
            <a:spLocks noChangeArrowheads="1"/>
          </p:cNvSpPr>
          <p:nvPr/>
        </p:nvSpPr>
        <p:spPr bwMode="auto">
          <a:xfrm>
            <a:off x="5030788" y="4724400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80045" name="Line 13"/>
          <p:cNvSpPr>
            <a:spLocks noChangeShapeType="1"/>
          </p:cNvSpPr>
          <p:nvPr/>
        </p:nvSpPr>
        <p:spPr bwMode="auto">
          <a:xfrm flipV="1">
            <a:off x="269875" y="609600"/>
            <a:ext cx="7799388" cy="0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363075" y="6550025"/>
            <a:ext cx="546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E6930326-FB70-4BB6-AFB2-A5357A3E1D0E}" type="slidenum">
              <a:rPr lang="en-US">
                <a:latin typeface="Arial" pitchFamily="34" charset="0"/>
              </a:rPr>
              <a:pPr algn="r"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  <p:pic>
        <p:nvPicPr>
          <p:cNvPr id="25607" name="Picture 1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517063" y="122238"/>
            <a:ext cx="225425" cy="231775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defRPr sz="2400">
          <a:solidFill>
            <a:srgbClr val="3333FF"/>
          </a:solidFill>
          <a:latin typeface="+mn-lt"/>
          <a:ea typeface="+mn-ea"/>
          <a:cs typeface="+mn-cs"/>
        </a:defRPr>
      </a:lvl1pPr>
      <a:lvl2pPr marL="896938" indent="-360363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buChar char="Ø"/>
        <a:defRPr sz="2400">
          <a:solidFill>
            <a:srgbClr val="3333FF"/>
          </a:solidFill>
          <a:latin typeface="+mn-lt"/>
          <a:cs typeface="+mn-cs"/>
        </a:defRPr>
      </a:lvl2pPr>
      <a:lvl3pPr marL="130492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4pPr>
      <a:lvl5pPr marL="21209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5pPr>
      <a:lvl6pPr marL="25781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6pPr>
      <a:lvl7pPr marL="30353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7pPr>
      <a:lvl8pPr marL="34925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8pPr>
      <a:lvl9pPr marL="39497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115888"/>
            <a:ext cx="87947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877888"/>
            <a:ext cx="9310688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580039" name="Rectangle 7"/>
          <p:cNvSpPr>
            <a:spLocks noChangeArrowheads="1"/>
          </p:cNvSpPr>
          <p:nvPr/>
        </p:nvSpPr>
        <p:spPr bwMode="auto">
          <a:xfrm>
            <a:off x="5030788" y="4724400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80045" name="Line 13"/>
          <p:cNvSpPr>
            <a:spLocks noChangeShapeType="1"/>
          </p:cNvSpPr>
          <p:nvPr/>
        </p:nvSpPr>
        <p:spPr bwMode="auto">
          <a:xfrm flipV="1">
            <a:off x="269875" y="609600"/>
            <a:ext cx="7799388" cy="0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363075" y="6550025"/>
            <a:ext cx="546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DB0AB393-D370-42CC-9D07-D49BE679BA55}" type="slidenum">
              <a:rPr lang="en-US">
                <a:latin typeface="Arial" pitchFamily="34" charset="0"/>
              </a:rPr>
              <a:pPr algn="r"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  <p:pic>
        <p:nvPicPr>
          <p:cNvPr id="41991" name="Picture 1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517063" y="122238"/>
            <a:ext cx="225425" cy="231775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defRPr sz="2400">
          <a:solidFill>
            <a:srgbClr val="3333FF"/>
          </a:solidFill>
          <a:latin typeface="+mn-lt"/>
          <a:ea typeface="+mn-ea"/>
          <a:cs typeface="+mn-cs"/>
        </a:defRPr>
      </a:lvl1pPr>
      <a:lvl2pPr marL="896938" indent="-360363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buChar char="Ø"/>
        <a:defRPr sz="2400">
          <a:solidFill>
            <a:srgbClr val="3333FF"/>
          </a:solidFill>
          <a:latin typeface="+mn-lt"/>
          <a:cs typeface="+mn-cs"/>
        </a:defRPr>
      </a:lvl2pPr>
      <a:lvl3pPr marL="130492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4pPr>
      <a:lvl5pPr marL="21209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5pPr>
      <a:lvl6pPr marL="25781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6pPr>
      <a:lvl7pPr marL="30353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7pPr>
      <a:lvl8pPr marL="34925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8pPr>
      <a:lvl9pPr marL="39497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115888"/>
            <a:ext cx="87947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877888"/>
            <a:ext cx="9310688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580039" name="Rectangle 7"/>
          <p:cNvSpPr>
            <a:spLocks noChangeArrowheads="1"/>
          </p:cNvSpPr>
          <p:nvPr/>
        </p:nvSpPr>
        <p:spPr bwMode="auto">
          <a:xfrm>
            <a:off x="5030788" y="4724400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80045" name="Line 13"/>
          <p:cNvSpPr>
            <a:spLocks noChangeShapeType="1"/>
          </p:cNvSpPr>
          <p:nvPr/>
        </p:nvSpPr>
        <p:spPr bwMode="auto">
          <a:xfrm flipV="1">
            <a:off x="269875" y="609600"/>
            <a:ext cx="7799388" cy="0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363075" y="6550025"/>
            <a:ext cx="546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AFD404AB-6C4D-498C-9CC0-C0ED1673F4E5}" type="slidenum">
              <a:rPr lang="en-US">
                <a:latin typeface="Arial" pitchFamily="34" charset="0"/>
              </a:rPr>
              <a:pPr algn="r"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  <p:pic>
        <p:nvPicPr>
          <p:cNvPr id="58375" name="Picture 13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9517063" y="122238"/>
            <a:ext cx="225425" cy="231775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defRPr sz="2400">
          <a:solidFill>
            <a:srgbClr val="3333FF"/>
          </a:solidFill>
          <a:latin typeface="+mn-lt"/>
          <a:ea typeface="+mn-ea"/>
          <a:cs typeface="+mn-cs"/>
        </a:defRPr>
      </a:lvl1pPr>
      <a:lvl2pPr marL="896938" indent="-360363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buChar char="Ø"/>
        <a:defRPr sz="2400">
          <a:solidFill>
            <a:srgbClr val="3333FF"/>
          </a:solidFill>
          <a:latin typeface="+mn-lt"/>
          <a:cs typeface="+mn-cs"/>
        </a:defRPr>
      </a:lvl2pPr>
      <a:lvl3pPr marL="130492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4pPr>
      <a:lvl5pPr marL="21209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5pPr>
      <a:lvl6pPr marL="25781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6pPr>
      <a:lvl7pPr marL="30353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7pPr>
      <a:lvl8pPr marL="34925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8pPr>
      <a:lvl9pPr marL="39497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1288" y="131763"/>
            <a:ext cx="7043737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620713"/>
            <a:ext cx="928846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130175" y="558800"/>
            <a:ext cx="9447213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127" name="Rectangle 31"/>
          <p:cNvSpPr>
            <a:spLocks noChangeArrowheads="1"/>
          </p:cNvSpPr>
          <p:nvPr/>
        </p:nvSpPr>
        <p:spPr bwMode="auto">
          <a:xfrm>
            <a:off x="4554538" y="6488113"/>
            <a:ext cx="628698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93663" indent="-93663">
              <a:defRPr/>
            </a:pPr>
            <a:fld id="{CC469BB1-DE07-4080-BE13-8C9DF04F5CAA}" type="slidenum">
              <a:rPr lang="en-US" altLang="ko-KR" sz="1100">
                <a:solidFill>
                  <a:srgbClr val="000000"/>
                </a:solidFill>
                <a:latin typeface="Arial" pitchFamily="34" charset="0"/>
              </a:rPr>
              <a:pPr marL="93663" indent="-93663">
                <a:defRPr/>
              </a:pPr>
              <a:t>‹#›</a:t>
            </a:fld>
            <a:r>
              <a:rPr lang="en-US" altLang="ko-KR" sz="11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Arial" pitchFamily="34" charset="0"/>
              </a:rPr>
              <a:t>/ 16</a:t>
            </a:r>
            <a:endParaRPr lang="en-US" altLang="ko-KR" sz="11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7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2pPr>
      <a:lvl3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3pPr>
      <a:lvl4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4pPr>
      <a:lvl5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5pPr>
      <a:lvl6pPr marL="9144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6pPr>
      <a:lvl7pPr marL="13716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7pPr>
      <a:lvl8pPr marL="18288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8pPr>
      <a:lvl9pPr marL="22860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3048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2pPr>
      <a:lvl3pPr marL="1181100" indent="-2667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1288" y="131763"/>
            <a:ext cx="7043737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620713"/>
            <a:ext cx="928846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130175" y="558800"/>
            <a:ext cx="9447213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127" name="Rectangle 31"/>
          <p:cNvSpPr>
            <a:spLocks noChangeArrowheads="1"/>
          </p:cNvSpPr>
          <p:nvPr/>
        </p:nvSpPr>
        <p:spPr bwMode="auto">
          <a:xfrm>
            <a:off x="4554538" y="6488113"/>
            <a:ext cx="628698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93663" indent="-93663">
              <a:defRPr/>
            </a:pPr>
            <a:fld id="{CC469BB1-DE07-4080-BE13-8C9DF04F5CAA}" type="slidenum">
              <a:rPr lang="en-US" altLang="ko-KR" sz="1100">
                <a:solidFill>
                  <a:srgbClr val="000000"/>
                </a:solidFill>
                <a:latin typeface="Arial" pitchFamily="34" charset="0"/>
              </a:rPr>
              <a:pPr marL="93663" indent="-93663">
                <a:defRPr/>
              </a:pPr>
              <a:t>‹#›</a:t>
            </a:fld>
            <a:r>
              <a:rPr lang="en-US" altLang="ko-KR" sz="11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Arial" pitchFamily="34" charset="0"/>
              </a:rPr>
              <a:t>/ 21</a:t>
            </a:r>
            <a:endParaRPr lang="en-US" altLang="ko-KR" sz="11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7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2pPr>
      <a:lvl3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3pPr>
      <a:lvl4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4pPr>
      <a:lvl5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5pPr>
      <a:lvl6pPr marL="9144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6pPr>
      <a:lvl7pPr marL="13716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7pPr>
      <a:lvl8pPr marL="18288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8pPr>
      <a:lvl9pPr marL="22860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3048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2pPr>
      <a:lvl3pPr marL="1181100" indent="-2667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1288" y="131763"/>
            <a:ext cx="7043737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620713"/>
            <a:ext cx="928846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130175" y="558800"/>
            <a:ext cx="9447213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127" name="Rectangle 31"/>
          <p:cNvSpPr>
            <a:spLocks noChangeArrowheads="1"/>
          </p:cNvSpPr>
          <p:nvPr/>
        </p:nvSpPr>
        <p:spPr bwMode="auto">
          <a:xfrm>
            <a:off x="4554538" y="6488113"/>
            <a:ext cx="628698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93663" indent="-93663">
              <a:defRPr/>
            </a:pPr>
            <a:fld id="{CC469BB1-DE07-4080-BE13-8C9DF04F5CAA}" type="slidenum">
              <a:rPr lang="en-US" altLang="ko-KR" sz="1100">
                <a:solidFill>
                  <a:srgbClr val="000000"/>
                </a:solidFill>
                <a:latin typeface="Arial" pitchFamily="34" charset="0"/>
              </a:rPr>
              <a:pPr marL="93663" indent="-93663">
                <a:defRPr/>
              </a:pPr>
              <a:t>‹#›</a:t>
            </a:fld>
            <a:r>
              <a:rPr lang="en-US" altLang="ko-KR" sz="11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Arial" pitchFamily="34" charset="0"/>
              </a:rPr>
              <a:t>/ 21</a:t>
            </a:r>
            <a:endParaRPr lang="en-US" altLang="ko-KR" sz="11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4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2pPr>
      <a:lvl3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3pPr>
      <a:lvl4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4pPr>
      <a:lvl5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5pPr>
      <a:lvl6pPr marL="9144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6pPr>
      <a:lvl7pPr marL="13716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7pPr>
      <a:lvl8pPr marL="18288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8pPr>
      <a:lvl9pPr marL="22860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3048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2pPr>
      <a:lvl3pPr marL="1181100" indent="-2667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1288" y="131763"/>
            <a:ext cx="7043737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620713"/>
            <a:ext cx="928846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130175" y="558800"/>
            <a:ext cx="9447213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127" name="Rectangle 31"/>
          <p:cNvSpPr>
            <a:spLocks noChangeArrowheads="1"/>
          </p:cNvSpPr>
          <p:nvPr/>
        </p:nvSpPr>
        <p:spPr bwMode="auto">
          <a:xfrm>
            <a:off x="4554538" y="6488113"/>
            <a:ext cx="628698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93663" indent="-93663">
              <a:defRPr/>
            </a:pPr>
            <a:fld id="{CC469BB1-DE07-4080-BE13-8C9DF04F5CAA}" type="slidenum">
              <a:rPr lang="en-US" altLang="ko-KR" sz="1100">
                <a:solidFill>
                  <a:srgbClr val="000000"/>
                </a:solidFill>
                <a:latin typeface="Arial" pitchFamily="34" charset="0"/>
              </a:rPr>
              <a:pPr marL="93663" indent="-93663">
                <a:defRPr/>
              </a:pPr>
              <a:t>‹#›</a:t>
            </a:fld>
            <a:r>
              <a:rPr lang="en-US" altLang="ko-KR" sz="11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Arial" pitchFamily="34" charset="0"/>
              </a:rPr>
              <a:t>/ 21</a:t>
            </a:r>
            <a:endParaRPr lang="en-US" altLang="ko-KR" sz="11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0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2pPr>
      <a:lvl3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3pPr>
      <a:lvl4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4pPr>
      <a:lvl5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5pPr>
      <a:lvl6pPr marL="9144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6pPr>
      <a:lvl7pPr marL="13716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7pPr>
      <a:lvl8pPr marL="18288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8pPr>
      <a:lvl9pPr marL="22860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3048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2pPr>
      <a:lvl3pPr marL="1181100" indent="-2667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ChangeArrowheads="1"/>
          </p:cNvSpPr>
          <p:nvPr/>
        </p:nvSpPr>
        <p:spPr bwMode="auto">
          <a:xfrm>
            <a:off x="1343033" y="117475"/>
            <a:ext cx="8562968" cy="67405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93663" indent="-93663" algn="ctr"/>
            <a:endParaRPr lang="ko-KR" altLang="ko-KR" b="1"/>
          </a:p>
        </p:txBody>
      </p:sp>
      <p:sp>
        <p:nvSpPr>
          <p:cNvPr id="76802" name="AutoShape 7"/>
          <p:cNvSpPr>
            <a:spLocks noChangeArrowheads="1"/>
          </p:cNvSpPr>
          <p:nvPr/>
        </p:nvSpPr>
        <p:spPr bwMode="auto">
          <a:xfrm>
            <a:off x="2952737" y="571480"/>
            <a:ext cx="6500858" cy="1376362"/>
          </a:xfrm>
          <a:prstGeom prst="roundRect">
            <a:avLst>
              <a:gd name="adj" fmla="val 19671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 dirty="0" smtClean="0">
                <a:latin typeface="Lucida Sans Unicode" pitchFamily="34" charset="0"/>
              </a:rPr>
              <a:t>MAT203: Linear Algebra</a:t>
            </a:r>
          </a:p>
        </p:txBody>
      </p:sp>
      <p:sp>
        <p:nvSpPr>
          <p:cNvPr id="76803" name="Rectangle 10"/>
          <p:cNvSpPr>
            <a:spLocks noChangeArrowheads="1"/>
          </p:cNvSpPr>
          <p:nvPr/>
        </p:nvSpPr>
        <p:spPr bwMode="auto">
          <a:xfrm>
            <a:off x="2881297" y="4868863"/>
            <a:ext cx="6572297" cy="104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ko-KR" sz="1600" b="1" dirty="0">
                <a:latin typeface="Lucida Sans Unicode" pitchFamily="34" charset="0"/>
              </a:rPr>
              <a:t>In </a:t>
            </a:r>
            <a:r>
              <a:rPr lang="en-US" altLang="ko-KR" sz="1600" b="1" dirty="0" err="1">
                <a:latin typeface="Lucida Sans Unicode" pitchFamily="34" charset="0"/>
              </a:rPr>
              <a:t>Ryu</a:t>
            </a:r>
            <a:endParaRPr lang="en-US" altLang="ko-KR" sz="1600" b="1" dirty="0">
              <a:latin typeface="Lucida Sans Unicode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en-US" altLang="ko-KR" sz="1600" b="1" dirty="0" smtClean="0">
                <a:latin typeface="Lucida Sans Unicode" pitchFamily="34" charset="0"/>
              </a:rPr>
              <a:t>October</a:t>
            </a:r>
            <a:r>
              <a:rPr lang="ko-KR" altLang="en-US" sz="1600" b="1" dirty="0" smtClean="0">
                <a:latin typeface="Lucida Sans Unicode" pitchFamily="34" charset="0"/>
              </a:rPr>
              <a:t> </a:t>
            </a:r>
            <a:r>
              <a:rPr lang="en-US" altLang="ko-KR" sz="1600" b="1" smtClean="0">
                <a:latin typeface="Lucida Sans Unicode" pitchFamily="34" charset="0"/>
              </a:rPr>
              <a:t> </a:t>
            </a:r>
            <a:r>
              <a:rPr lang="en-US" altLang="ko-KR" sz="1600" b="1" smtClean="0">
                <a:latin typeface="Lucida Sans Unicode" pitchFamily="34" charset="0"/>
              </a:rPr>
              <a:t>7/8, 2015</a:t>
            </a:r>
            <a:endParaRPr lang="en-US" altLang="ko-KR" sz="1600" b="1" dirty="0">
              <a:latin typeface="Lucida Sans Unicode" pitchFamily="34" charset="0"/>
            </a:endParaRPr>
          </a:p>
        </p:txBody>
      </p:sp>
      <p:pic>
        <p:nvPicPr>
          <p:cNvPr id="76804" name="Picture 5" descr="software-updates-header-image"/>
          <p:cNvPicPr>
            <a:picLocks noChangeAspect="1" noChangeArrowheads="1"/>
          </p:cNvPicPr>
          <p:nvPr/>
        </p:nvPicPr>
        <p:blipFill>
          <a:blip r:embed="rId2"/>
          <a:srcRect r="41177"/>
          <a:stretch>
            <a:fillRect/>
          </a:stretch>
        </p:blipFill>
        <p:spPr bwMode="auto">
          <a:xfrm>
            <a:off x="128588" y="117475"/>
            <a:ext cx="2513012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5" name="Rectangle 6"/>
          <p:cNvSpPr>
            <a:spLocks noChangeArrowheads="1"/>
          </p:cNvSpPr>
          <p:nvPr/>
        </p:nvSpPr>
        <p:spPr bwMode="auto">
          <a:xfrm>
            <a:off x="128588" y="3121025"/>
            <a:ext cx="2508250" cy="3602038"/>
          </a:xfrm>
          <a:prstGeom prst="rect">
            <a:avLst/>
          </a:prstGeom>
          <a:solidFill>
            <a:srgbClr val="000066"/>
          </a:solidFill>
          <a:ln w="9525" algn="ctr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06" name="Rectangle 7"/>
          <p:cNvSpPr>
            <a:spLocks noChangeArrowheads="1"/>
          </p:cNvSpPr>
          <p:nvPr/>
        </p:nvSpPr>
        <p:spPr bwMode="auto">
          <a:xfrm>
            <a:off x="2649538" y="6164263"/>
            <a:ext cx="7105650" cy="565150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07" name="Text Box 11"/>
          <p:cNvSpPr txBox="1">
            <a:spLocks noChangeArrowheads="1"/>
          </p:cNvSpPr>
          <p:nvPr/>
        </p:nvSpPr>
        <p:spPr bwMode="auto">
          <a:xfrm>
            <a:off x="4176864" y="1966863"/>
            <a:ext cx="5456655" cy="992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900" dirty="0" smtClean="0">
                <a:latin typeface="Arial" charset="0"/>
              </a:rPr>
              <a:t>Review of last week’s lecture</a:t>
            </a:r>
            <a:endParaRPr lang="en-US" altLang="ko-KR" sz="1900" dirty="0">
              <a:latin typeface="Arial" charset="0"/>
            </a:endParaRPr>
          </a:p>
          <a:p>
            <a:pPr marL="176213" indent="-176213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Arial" charset="0"/>
              </a:rPr>
              <a:t>Graphs, Networks, </a:t>
            </a:r>
            <a:r>
              <a:rPr lang="en-US" altLang="ko-KR" sz="2000" smtClean="0">
                <a:latin typeface="Arial" charset="0"/>
              </a:rPr>
              <a:t>Incidence Matrices</a:t>
            </a:r>
            <a:endParaRPr lang="en-US" altLang="ko-KR" sz="2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ChangeArrowheads="1"/>
          </p:cNvSpPr>
          <p:nvPr/>
        </p:nvSpPr>
        <p:spPr bwMode="auto">
          <a:xfrm>
            <a:off x="1343033" y="117475"/>
            <a:ext cx="8562968" cy="67405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93663" indent="-93663" algn="ctr"/>
            <a:endParaRPr lang="ko-KR" altLang="ko-KR" b="1"/>
          </a:p>
        </p:txBody>
      </p:sp>
      <p:sp>
        <p:nvSpPr>
          <p:cNvPr id="76802" name="AutoShape 7"/>
          <p:cNvSpPr>
            <a:spLocks noChangeArrowheads="1"/>
          </p:cNvSpPr>
          <p:nvPr/>
        </p:nvSpPr>
        <p:spPr bwMode="auto">
          <a:xfrm>
            <a:off x="3008784" y="2132728"/>
            <a:ext cx="6500858" cy="1376362"/>
          </a:xfrm>
          <a:prstGeom prst="roundRect">
            <a:avLst>
              <a:gd name="adj" fmla="val 19671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charset="0"/>
              </a:rPr>
              <a:t>Review of last week’s lecture</a:t>
            </a:r>
          </a:p>
        </p:txBody>
      </p:sp>
      <p:pic>
        <p:nvPicPr>
          <p:cNvPr id="76804" name="Picture 5" descr="software-updates-header-image"/>
          <p:cNvPicPr>
            <a:picLocks noChangeAspect="1" noChangeArrowheads="1"/>
          </p:cNvPicPr>
          <p:nvPr/>
        </p:nvPicPr>
        <p:blipFill>
          <a:blip r:embed="rId2"/>
          <a:srcRect r="41177"/>
          <a:stretch>
            <a:fillRect/>
          </a:stretch>
        </p:blipFill>
        <p:spPr bwMode="auto">
          <a:xfrm>
            <a:off x="128588" y="117475"/>
            <a:ext cx="2513012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5" name="Rectangle 6"/>
          <p:cNvSpPr>
            <a:spLocks noChangeArrowheads="1"/>
          </p:cNvSpPr>
          <p:nvPr/>
        </p:nvSpPr>
        <p:spPr bwMode="auto">
          <a:xfrm>
            <a:off x="128588" y="3121025"/>
            <a:ext cx="2508250" cy="3602038"/>
          </a:xfrm>
          <a:prstGeom prst="rect">
            <a:avLst/>
          </a:prstGeom>
          <a:solidFill>
            <a:srgbClr val="000066"/>
          </a:solidFill>
          <a:ln w="9525" algn="ctr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06" name="Rectangle 7"/>
          <p:cNvSpPr>
            <a:spLocks noChangeArrowheads="1"/>
          </p:cNvSpPr>
          <p:nvPr/>
        </p:nvSpPr>
        <p:spPr bwMode="auto">
          <a:xfrm>
            <a:off x="2649538" y="6164263"/>
            <a:ext cx="7105650" cy="565150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66700" indent="-266700" eaLnBrk="1" hangingPunct="1"/>
            <a:r>
              <a:rPr lang="en-US" altLang="ko-KR" smtClean="0">
                <a:solidFill>
                  <a:srgbClr val="0000FF"/>
                </a:solidFill>
                <a:latin typeface="Arial" charset="0"/>
              </a:rPr>
              <a:t>Q &amp; A</a:t>
            </a:r>
          </a:p>
        </p:txBody>
      </p:sp>
      <p:pic>
        <p:nvPicPr>
          <p:cNvPr id="143362" name="Picture 7" descr="ques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29038" y="1773238"/>
            <a:ext cx="24161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Trebuchet MS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6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Trebuchet MS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Trebuchet MS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8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Trebuchet MS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NORMAL">
  <a:themeElements>
    <a:clrScheme name="MEY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6600"/>
      </a:hlink>
      <a:folHlink>
        <a:srgbClr val="CC9900"/>
      </a:folHlink>
    </a:clrScheme>
    <a:fontScheme name="BASIC_EIFFEL">
      <a:majorFont>
        <a:latin typeface="Arial Black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99"/>
        </a:solidFill>
        <a:ln w="12700" algn="ctr">
          <a:solidFill>
            <a:srgbClr val="990000"/>
          </a:solidFill>
          <a:miter lim="800000"/>
          <a:headEnd/>
          <a:tailEnd/>
        </a:ln>
        <a:effectLst>
          <a:outerShdw blurRad="50800" dist="50800" dir="5400000" sx="101000" sy="101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254000"/>
          <a:bevelB w="381000"/>
        </a:sp3d>
      </a:spPr>
      <a:bodyPr lIns="0" rIns="0"/>
      <a:lstStyle>
        <a:defPPr algn="ctr" rtl="0" fontAlgn="base">
          <a:lnSpc>
            <a:spcPct val="80000"/>
          </a:lnSpc>
          <a:spcBef>
            <a:spcPct val="50000"/>
          </a:spcBef>
          <a:spcAft>
            <a:spcPct val="0"/>
          </a:spcAft>
          <a:defRPr sz="2400" kern="1200">
            <a:solidFill>
              <a:srgbClr val="333399"/>
            </a:solidFill>
            <a:latin typeface="Comic Sans MS" pitchFamily="66" charset="0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ASIC_EIFF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3">
        <a:dk1>
          <a:srgbClr val="000000"/>
        </a:dk1>
        <a:lt1>
          <a:srgbClr val="FFFFFF"/>
        </a:lt1>
        <a:dk2>
          <a:srgbClr val="3E609E"/>
        </a:dk2>
        <a:lt2>
          <a:srgbClr val="FF0000"/>
        </a:lt2>
        <a:accent1>
          <a:srgbClr val="FFFF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0000"/>
        </a:accent6>
        <a:hlink>
          <a:srgbClr val="3333FF"/>
        </a:hlink>
        <a:folHlink>
          <a:srgbClr val="00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NORMAL">
  <a:themeElements>
    <a:clrScheme name="MEY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6600"/>
      </a:hlink>
      <a:folHlink>
        <a:srgbClr val="CC9900"/>
      </a:folHlink>
    </a:clrScheme>
    <a:fontScheme name="BASIC_EIFFEL">
      <a:majorFont>
        <a:latin typeface="Arial Black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99"/>
        </a:solidFill>
        <a:ln w="12700" algn="ctr">
          <a:solidFill>
            <a:srgbClr val="990000"/>
          </a:solidFill>
          <a:miter lim="800000"/>
          <a:headEnd/>
          <a:tailEnd/>
        </a:ln>
        <a:effectLst>
          <a:outerShdw blurRad="50800" dist="50800" dir="5400000" sx="101000" sy="101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254000"/>
          <a:bevelB w="381000"/>
        </a:sp3d>
      </a:spPr>
      <a:bodyPr lIns="0" rIns="0"/>
      <a:lstStyle>
        <a:defPPr algn="ctr" rtl="0" fontAlgn="base">
          <a:lnSpc>
            <a:spcPct val="80000"/>
          </a:lnSpc>
          <a:spcBef>
            <a:spcPct val="50000"/>
          </a:spcBef>
          <a:spcAft>
            <a:spcPct val="0"/>
          </a:spcAft>
          <a:defRPr sz="2400" kern="1200">
            <a:solidFill>
              <a:srgbClr val="333399"/>
            </a:solidFill>
            <a:latin typeface="Comic Sans MS" pitchFamily="66" charset="0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ASIC_EIFF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3">
        <a:dk1>
          <a:srgbClr val="000000"/>
        </a:dk1>
        <a:lt1>
          <a:srgbClr val="FFFFFF"/>
        </a:lt1>
        <a:dk2>
          <a:srgbClr val="3E609E"/>
        </a:dk2>
        <a:lt2>
          <a:srgbClr val="FF0000"/>
        </a:lt2>
        <a:accent1>
          <a:srgbClr val="FFFF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0000"/>
        </a:accent6>
        <a:hlink>
          <a:srgbClr val="3333FF"/>
        </a:hlink>
        <a:folHlink>
          <a:srgbClr val="00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NORMAL">
  <a:themeElements>
    <a:clrScheme name="MEY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6600"/>
      </a:hlink>
      <a:folHlink>
        <a:srgbClr val="CC9900"/>
      </a:folHlink>
    </a:clrScheme>
    <a:fontScheme name="BASIC_EIFFEL">
      <a:majorFont>
        <a:latin typeface="Arial Black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99"/>
        </a:solidFill>
        <a:ln w="12700" algn="ctr">
          <a:solidFill>
            <a:srgbClr val="990000"/>
          </a:solidFill>
          <a:miter lim="800000"/>
          <a:headEnd/>
          <a:tailEnd/>
        </a:ln>
        <a:effectLst>
          <a:outerShdw blurRad="50800" dist="50800" dir="5400000" sx="101000" sy="101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254000"/>
          <a:bevelB w="381000"/>
        </a:sp3d>
      </a:spPr>
      <a:bodyPr lIns="0" rIns="0"/>
      <a:lstStyle>
        <a:defPPr algn="ctr" rtl="0" fontAlgn="base">
          <a:lnSpc>
            <a:spcPct val="80000"/>
          </a:lnSpc>
          <a:spcBef>
            <a:spcPct val="50000"/>
          </a:spcBef>
          <a:spcAft>
            <a:spcPct val="0"/>
          </a:spcAft>
          <a:defRPr sz="2400" kern="1200">
            <a:solidFill>
              <a:srgbClr val="333399"/>
            </a:solidFill>
            <a:latin typeface="Comic Sans MS" pitchFamily="66" charset="0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ASIC_EIFF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3">
        <a:dk1>
          <a:srgbClr val="000000"/>
        </a:dk1>
        <a:lt1>
          <a:srgbClr val="FFFFFF"/>
        </a:lt1>
        <a:dk2>
          <a:srgbClr val="3E609E"/>
        </a:dk2>
        <a:lt2>
          <a:srgbClr val="FF0000"/>
        </a:lt2>
        <a:accent1>
          <a:srgbClr val="FFFF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0000"/>
        </a:accent6>
        <a:hlink>
          <a:srgbClr val="3333FF"/>
        </a:hlink>
        <a:folHlink>
          <a:srgbClr val="00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Trebuchet MS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Trebuchet MS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Trebuchet MS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Trebuchet MS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60466</TotalTime>
  <Words>30</Words>
  <Application>Microsoft Office PowerPoint</Application>
  <PresentationFormat>A4 용지(210x297mm)</PresentationFormat>
  <Paragraphs>8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12</vt:i4>
      </vt:variant>
      <vt:variant>
        <vt:lpstr>슬라이드 제목</vt:lpstr>
      </vt:variant>
      <vt:variant>
        <vt:i4>3</vt:i4>
      </vt:variant>
    </vt:vector>
  </HeadingPairs>
  <TitlesOfParts>
    <vt:vector size="15" baseType="lpstr">
      <vt:lpstr>디자인 사용자 지정</vt:lpstr>
      <vt:lpstr>1_디자인 사용자 지정</vt:lpstr>
      <vt:lpstr>NORMAL</vt:lpstr>
      <vt:lpstr>1_NORMAL</vt:lpstr>
      <vt:lpstr>2_NORMAL</vt:lpstr>
      <vt:lpstr>2_디자인 사용자 지정</vt:lpstr>
      <vt:lpstr>3_디자인 사용자 지정</vt:lpstr>
      <vt:lpstr>4_디자인 사용자 지정</vt:lpstr>
      <vt:lpstr>5_디자인 사용자 지정</vt:lpstr>
      <vt:lpstr>6_디자인 사용자 지정</vt:lpstr>
      <vt:lpstr>7_디자인 사용자 지정</vt:lpstr>
      <vt:lpstr>8_디자인 사용자 지정</vt:lpstr>
      <vt:lpstr>PowerPoint 프레젠테이션</vt:lpstr>
      <vt:lpstr>PowerPoint 프레젠테이션</vt:lpstr>
      <vt:lpstr>Q &amp; A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J2</dc:creator>
  <cp:lastModifiedBy>Software-PC</cp:lastModifiedBy>
  <cp:revision>5585</cp:revision>
  <dcterms:created xsi:type="dcterms:W3CDTF">2003-10-06T13:01:17Z</dcterms:created>
  <dcterms:modified xsi:type="dcterms:W3CDTF">2015-10-02T06:56:30Z</dcterms:modified>
</cp:coreProperties>
</file>