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650" r:id="rId2"/>
    <p:sldMasterId id="2147483673" r:id="rId3"/>
    <p:sldMasterId id="2147483689" r:id="rId4"/>
    <p:sldMasterId id="2147483705" r:id="rId5"/>
  </p:sldMasterIdLst>
  <p:notesMasterIdLst>
    <p:notesMasterId r:id="rId47"/>
  </p:notesMasterIdLst>
  <p:handoutMasterIdLst>
    <p:handoutMasterId r:id="rId48"/>
  </p:handoutMasterIdLst>
  <p:sldIdLst>
    <p:sldId id="1092" r:id="rId6"/>
    <p:sldId id="1401" r:id="rId7"/>
    <p:sldId id="1402" r:id="rId8"/>
    <p:sldId id="1403" r:id="rId9"/>
    <p:sldId id="1404" r:id="rId10"/>
    <p:sldId id="1405" r:id="rId11"/>
    <p:sldId id="1406" r:id="rId12"/>
    <p:sldId id="1407" r:id="rId13"/>
    <p:sldId id="1408" r:id="rId14"/>
    <p:sldId id="1425" r:id="rId15"/>
    <p:sldId id="1426" r:id="rId16"/>
    <p:sldId id="1427" r:id="rId17"/>
    <p:sldId id="1428" r:id="rId18"/>
    <p:sldId id="1429" r:id="rId19"/>
    <p:sldId id="1430" r:id="rId20"/>
    <p:sldId id="1431" r:id="rId21"/>
    <p:sldId id="1432" r:id="rId22"/>
    <p:sldId id="1417" r:id="rId23"/>
    <p:sldId id="1418" r:id="rId24"/>
    <p:sldId id="1419" r:id="rId25"/>
    <p:sldId id="1420" r:id="rId26"/>
    <p:sldId id="1421" r:id="rId27"/>
    <p:sldId id="1422" r:id="rId28"/>
    <p:sldId id="1423" r:id="rId29"/>
    <p:sldId id="1424" r:id="rId30"/>
    <p:sldId id="1409" r:id="rId31"/>
    <p:sldId id="1410" r:id="rId32"/>
    <p:sldId id="1411" r:id="rId33"/>
    <p:sldId id="1412" r:id="rId34"/>
    <p:sldId id="1413" r:id="rId35"/>
    <p:sldId id="1414" r:id="rId36"/>
    <p:sldId id="1415" r:id="rId37"/>
    <p:sldId id="1416" r:id="rId38"/>
    <p:sldId id="1497" r:id="rId39"/>
    <p:sldId id="1498" r:id="rId40"/>
    <p:sldId id="1499" r:id="rId41"/>
    <p:sldId id="1500" r:id="rId42"/>
    <p:sldId id="1501" r:id="rId43"/>
    <p:sldId id="1502" r:id="rId44"/>
    <p:sldId id="1503" r:id="rId45"/>
    <p:sldId id="1080" r:id="rId46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444">
          <p15:clr>
            <a:srgbClr val="A4A3A4"/>
          </p15:clr>
        </p15:guide>
        <p15:guide id="5" pos="57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0066"/>
    <a:srgbClr val="CCFF99"/>
    <a:srgbClr val="CCCCFF"/>
    <a:srgbClr val="33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7" autoAdjust="0"/>
    <p:restoredTop sz="99306" autoAdjust="0"/>
  </p:normalViewPr>
  <p:slideViewPr>
    <p:cSldViewPr>
      <p:cViewPr varScale="1">
        <p:scale>
          <a:sx n="112" d="100"/>
          <a:sy n="112" d="100"/>
        </p:scale>
        <p:origin x="1704" y="78"/>
      </p:cViewPr>
      <p:guideLst>
        <p:guide orient="horz" pos="709"/>
        <p:guide orient="horz" pos="3974"/>
        <p:guide orient="horz" pos="4319"/>
        <p:guide pos="444"/>
        <p:guide pos="57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6290"/>
    </p:cViewPr>
  </p:sorterViewPr>
  <p:notesViewPr>
    <p:cSldViewPr>
      <p:cViewPr varScale="1">
        <p:scale>
          <a:sx n="60" d="100"/>
          <a:sy n="60" d="100"/>
        </p:scale>
        <p:origin x="-2106" y="-7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738A7B3-2997-40D8-9046-D105E685CF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231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87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43AEA6-70FD-43A0-9B15-EAC69834F4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418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7BDEE-B96B-4745-9369-C487A45D1935}" type="slidenum">
              <a:rPr lang="en-US" altLang="ko-KR" smtClean="0">
                <a:latin typeface="굴림" charset="-127"/>
                <a:ea typeface="굴림" charset="-127"/>
              </a:rPr>
              <a:pPr/>
              <a:t>40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37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906469"/>
            <a:ext cx="4567237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906469"/>
            <a:ext cx="4568825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4875" y="147638"/>
            <a:ext cx="2378075" cy="6234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7475" y="147638"/>
            <a:ext cx="6985000" cy="6234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5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4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1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1" y="1268420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8" y="1268420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20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3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3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0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0" y="1268418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7" y="1268418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8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9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1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38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8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37" y="1268414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4" y="1268414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4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latin typeface="Arial" pitchFamily="34" charset="0"/>
              </a:rPr>
              <a:t> </a:t>
            </a:r>
            <a:r>
              <a:rPr lang="en-US" altLang="ko-KR" sz="1100" dirty="0" smtClean="0">
                <a:latin typeface="Arial" pitchFamily="34" charset="0"/>
              </a:rPr>
              <a:t>/ 40</a:t>
            </a:r>
            <a:endParaRPr lang="en-US" altLang="ko-KR" sz="11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14" r:id="rId3"/>
    <p:sldLayoutId id="2147483713" r:id="rId4"/>
    <p:sldLayoutId id="2147483712" r:id="rId5"/>
    <p:sldLayoutId id="2147483711" r:id="rId6"/>
    <p:sldLayoutId id="2147483710" r:id="rId7"/>
    <p:sldLayoutId id="2147483709" r:id="rId8"/>
    <p:sldLayoutId id="2147483708" r:id="rId9"/>
    <p:sldLayoutId id="2147483707" r:id="rId10"/>
    <p:sldLayoutId id="2147483706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906463"/>
            <a:ext cx="9288462" cy="54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3161091" name="Rectangle 3"/>
          <p:cNvSpPr>
            <a:spLocks noChangeArrowheads="1"/>
          </p:cNvSpPr>
          <p:nvPr/>
        </p:nvSpPr>
        <p:spPr bwMode="auto">
          <a:xfrm>
            <a:off x="4640263" y="6591300"/>
            <a:ext cx="6254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2" tIns="45715" rIns="91432" bIns="45715">
            <a:spAutoFit/>
          </a:bodyPr>
          <a:lstStyle/>
          <a:p>
            <a:pPr algn="ctr">
              <a:defRPr/>
            </a:pPr>
            <a:fld id="{7685E3AF-A40A-447F-87B2-C7B615703A44}" type="slidenum">
              <a:rPr lang="en-US" altLang="ko-KR" sz="1100"/>
              <a:pPr algn="ctr">
                <a:defRPr/>
              </a:pPr>
              <a:t>‹#›</a:t>
            </a:fld>
            <a:r>
              <a:rPr lang="en-US" altLang="ko-KR" sz="1100"/>
              <a:t>/ 22</a:t>
            </a:r>
          </a:p>
        </p:txBody>
      </p:sp>
      <p:sp>
        <p:nvSpPr>
          <p:cNvPr id="3161092" name="Line 4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475" y="147638"/>
            <a:ext cx="53927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30000"/>
        </a:lnSpc>
        <a:spcBef>
          <a:spcPct val="120000"/>
        </a:spcBef>
        <a:spcAft>
          <a:spcPct val="0"/>
        </a:spcAft>
        <a:buFont typeface="Wingdings" pitchFamily="2" charset="2"/>
        <a:buChar char="q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4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6930326-FB70-4BB6-AFB2-A5357A3E1D0E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2560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DB0AB393-D370-42CC-9D07-D49BE679BA5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41991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FD404AB-6C4D-498C-9CC0-C0ED1673F4E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58375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890627" y="260648"/>
            <a:ext cx="8562968" cy="6740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93663" indent="-93663" algn="ctr"/>
            <a:endParaRPr lang="ko-KR" altLang="ko-KR" b="1"/>
          </a:p>
        </p:txBody>
      </p:sp>
      <p:sp>
        <p:nvSpPr>
          <p:cNvPr id="76802" name="AutoShape 7"/>
          <p:cNvSpPr>
            <a:spLocks noChangeArrowheads="1"/>
          </p:cNvSpPr>
          <p:nvPr/>
        </p:nvSpPr>
        <p:spPr bwMode="auto">
          <a:xfrm>
            <a:off x="2881297" y="1259661"/>
            <a:ext cx="6500858" cy="1376362"/>
          </a:xfrm>
          <a:prstGeom prst="roundRect">
            <a:avLst>
              <a:gd name="adj" fmla="val 19671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4400" b="1" dirty="0" smtClean="0">
                <a:latin typeface="Lucida Sans Unicode" pitchFamily="34" charset="0"/>
              </a:rPr>
              <a:t>The Vector Space</a:t>
            </a:r>
          </a:p>
        </p:txBody>
      </p:sp>
      <p:sp>
        <p:nvSpPr>
          <p:cNvPr id="76803" name="Rectangle 10"/>
          <p:cNvSpPr>
            <a:spLocks noChangeArrowheads="1"/>
          </p:cNvSpPr>
          <p:nvPr/>
        </p:nvSpPr>
        <p:spPr bwMode="auto">
          <a:xfrm>
            <a:off x="2881297" y="4868863"/>
            <a:ext cx="6572297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ko-KR" sz="1600" b="1" dirty="0">
                <a:latin typeface="Lucida Sans Unicode" pitchFamily="34" charset="0"/>
              </a:rPr>
              <a:t>In </a:t>
            </a:r>
            <a:r>
              <a:rPr lang="en-US" altLang="ko-KR" sz="1600" b="1" dirty="0" err="1">
                <a:latin typeface="Lucida Sans Unicode" pitchFamily="34" charset="0"/>
              </a:rPr>
              <a:t>Ryu</a:t>
            </a:r>
            <a:endParaRPr lang="en-US" altLang="ko-KR" sz="1600" b="1" dirty="0">
              <a:latin typeface="Lucida Sans Unicode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ko-KR" sz="1600" b="1" dirty="0" smtClean="0">
                <a:latin typeface="Lucida Sans Unicode" pitchFamily="34" charset="0"/>
              </a:rPr>
              <a:t>September</a:t>
            </a:r>
            <a:r>
              <a:rPr lang="ko-KR" altLang="en-US" sz="1600" b="1" dirty="0" smtClean="0">
                <a:latin typeface="Lucida Sans Unicode" pitchFamily="34" charset="0"/>
              </a:rPr>
              <a:t> </a:t>
            </a:r>
            <a:r>
              <a:rPr lang="en-US" altLang="ko-KR" sz="1600" b="1" smtClean="0">
                <a:latin typeface="Lucida Sans Unicode" pitchFamily="34" charset="0"/>
              </a:rPr>
              <a:t> </a:t>
            </a:r>
            <a:r>
              <a:rPr lang="en-US" altLang="ko-KR" sz="1600" b="1" smtClean="0">
                <a:latin typeface="Lucida Sans Unicode" pitchFamily="34" charset="0"/>
              </a:rPr>
              <a:t>21</a:t>
            </a:r>
            <a:r>
              <a:rPr lang="en-US" altLang="ko-KR" sz="1600" b="1" smtClean="0">
                <a:latin typeface="Lucida Sans Unicode" pitchFamily="34" charset="0"/>
              </a:rPr>
              <a:t>, 2016</a:t>
            </a:r>
            <a:endParaRPr lang="en-US" altLang="ko-KR" sz="1600" b="1" dirty="0">
              <a:latin typeface="Lucida Sans Unicode" pitchFamily="34" charset="0"/>
            </a:endParaRPr>
          </a:p>
        </p:txBody>
      </p:sp>
      <p:pic>
        <p:nvPicPr>
          <p:cNvPr id="76804" name="Picture 5" descr="software-updates-header-image"/>
          <p:cNvPicPr>
            <a:picLocks noChangeAspect="1" noChangeArrowheads="1"/>
          </p:cNvPicPr>
          <p:nvPr/>
        </p:nvPicPr>
        <p:blipFill>
          <a:blip r:embed="rId2"/>
          <a:srcRect r="41177"/>
          <a:stretch>
            <a:fillRect/>
          </a:stretch>
        </p:blipFill>
        <p:spPr bwMode="auto">
          <a:xfrm>
            <a:off x="128588" y="117475"/>
            <a:ext cx="251301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28588" y="3121025"/>
            <a:ext cx="2508250" cy="3602038"/>
          </a:xfrm>
          <a:prstGeom prst="rect">
            <a:avLst/>
          </a:prstGeom>
          <a:solidFill>
            <a:srgbClr val="000066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2649538" y="6164263"/>
            <a:ext cx="7105650" cy="56515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6300"/>
            <a:ext cx="899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6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395288"/>
            <a:ext cx="7400925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1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71475"/>
            <a:ext cx="9763125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8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66700"/>
            <a:ext cx="94869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6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66700"/>
            <a:ext cx="976312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9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747713"/>
            <a:ext cx="955357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871538"/>
            <a:ext cx="97059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0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8138"/>
            <a:ext cx="925830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9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57188"/>
            <a:ext cx="94107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6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947738"/>
            <a:ext cx="98107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1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419100"/>
            <a:ext cx="8505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9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81025"/>
            <a:ext cx="927735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8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3850"/>
            <a:ext cx="925830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6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323850"/>
            <a:ext cx="9686925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9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00038"/>
            <a:ext cx="956310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8"/>
            <a:ext cx="992505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0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57175"/>
            <a:ext cx="9353550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9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6300"/>
            <a:ext cx="990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6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757238"/>
            <a:ext cx="9768011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1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9125"/>
            <a:ext cx="9561512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8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95325"/>
            <a:ext cx="96869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6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00038"/>
            <a:ext cx="965835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4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33425"/>
            <a:ext cx="98679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9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9150"/>
            <a:ext cx="9705528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4838"/>
            <a:ext cx="9777536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0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888"/>
            <a:ext cx="9777536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9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"/>
            <a:ext cx="9705528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"/>
            <a:ext cx="9777536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4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975"/>
            <a:ext cx="963352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4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38163"/>
            <a:ext cx="9734550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7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"/>
            <a:ext cx="9705528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8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6263"/>
            <a:ext cx="9849544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509588"/>
            <a:ext cx="959167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0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"/>
            <a:ext cx="963352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9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66700" indent="-266700" eaLnBrk="1" hangingPunct="1"/>
            <a:r>
              <a:rPr lang="en-US" altLang="ko-KR" smtClean="0">
                <a:solidFill>
                  <a:srgbClr val="0000FF"/>
                </a:solidFill>
                <a:latin typeface="Arial" charset="0"/>
              </a:rPr>
              <a:t>Q &amp; A</a:t>
            </a:r>
          </a:p>
        </p:txBody>
      </p:sp>
      <p:pic>
        <p:nvPicPr>
          <p:cNvPr id="143362" name="Picture 7" descr="ques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9038" y="1773238"/>
            <a:ext cx="2416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9906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6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304800"/>
            <a:ext cx="980122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0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2538"/>
            <a:ext cx="97536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6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328738"/>
            <a:ext cx="98488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0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90513"/>
            <a:ext cx="9163050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6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59734</TotalTime>
  <Words>13</Words>
  <Application>Microsoft Office PowerPoint</Application>
  <PresentationFormat>A4 용지(210x297mm)</PresentationFormat>
  <Paragraphs>5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41</vt:i4>
      </vt:variant>
    </vt:vector>
  </HeadingPairs>
  <TitlesOfParts>
    <vt:vector size="55" baseType="lpstr">
      <vt:lpstr>굴림</vt:lpstr>
      <vt:lpstr>돋움</vt:lpstr>
      <vt:lpstr>Arial</vt:lpstr>
      <vt:lpstr>Arial Black</vt:lpstr>
      <vt:lpstr>Arial Rounded MT Bold</vt:lpstr>
      <vt:lpstr>Comic Sans MS</vt:lpstr>
      <vt:lpstr>Lucida Sans Unicode</vt:lpstr>
      <vt:lpstr>Trebuchet MS</vt:lpstr>
      <vt:lpstr>Wingdings</vt:lpstr>
      <vt:lpstr>디자인 사용자 지정</vt:lpstr>
      <vt:lpstr>1_디자인 사용자 지정</vt:lpstr>
      <vt:lpstr>NORMAL</vt:lpstr>
      <vt:lpstr>1_NORMAL</vt:lpstr>
      <vt:lpstr>2_NORMAL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J2</dc:creator>
  <cp:lastModifiedBy>software</cp:lastModifiedBy>
  <cp:revision>5554</cp:revision>
  <dcterms:created xsi:type="dcterms:W3CDTF">2003-10-06T13:01:17Z</dcterms:created>
  <dcterms:modified xsi:type="dcterms:W3CDTF">2016-09-07T02:02:45Z</dcterms:modified>
</cp:coreProperties>
</file>