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9" r:id="rId1"/>
    <p:sldMasterId id="2147483650" r:id="rId2"/>
    <p:sldMasterId id="2147483673" r:id="rId3"/>
    <p:sldMasterId id="2147483689" r:id="rId4"/>
    <p:sldMasterId id="2147483705" r:id="rId5"/>
  </p:sldMasterIdLst>
  <p:notesMasterIdLst>
    <p:notesMasterId r:id="rId78"/>
  </p:notesMasterIdLst>
  <p:handoutMasterIdLst>
    <p:handoutMasterId r:id="rId79"/>
  </p:handoutMasterIdLst>
  <p:sldIdLst>
    <p:sldId id="1092" r:id="rId6"/>
    <p:sldId id="1504" r:id="rId7"/>
    <p:sldId id="1505" r:id="rId8"/>
    <p:sldId id="1506" r:id="rId9"/>
    <p:sldId id="1507" r:id="rId10"/>
    <p:sldId id="1508" r:id="rId11"/>
    <p:sldId id="1509" r:id="rId12"/>
    <p:sldId id="1510" r:id="rId13"/>
    <p:sldId id="1511" r:id="rId14"/>
    <p:sldId id="1512" r:id="rId15"/>
    <p:sldId id="1513" r:id="rId16"/>
    <p:sldId id="1514" r:id="rId17"/>
    <p:sldId id="1515" r:id="rId18"/>
    <p:sldId id="1516" r:id="rId19"/>
    <p:sldId id="1517" r:id="rId20"/>
    <p:sldId id="1518" r:id="rId21"/>
    <p:sldId id="1519" r:id="rId22"/>
    <p:sldId id="1520" r:id="rId23"/>
    <p:sldId id="1521" r:id="rId24"/>
    <p:sldId id="1522" r:id="rId25"/>
    <p:sldId id="1523" r:id="rId26"/>
    <p:sldId id="1524" r:id="rId27"/>
    <p:sldId id="1525" r:id="rId28"/>
    <p:sldId id="1526" r:id="rId29"/>
    <p:sldId id="1527" r:id="rId30"/>
    <p:sldId id="1528" r:id="rId31"/>
    <p:sldId id="1465" r:id="rId32"/>
    <p:sldId id="1466" r:id="rId33"/>
    <p:sldId id="1467" r:id="rId34"/>
    <p:sldId id="1468" r:id="rId35"/>
    <p:sldId id="1469" r:id="rId36"/>
    <p:sldId id="1470" r:id="rId37"/>
    <p:sldId id="1471" r:id="rId38"/>
    <p:sldId id="1472" r:id="rId39"/>
    <p:sldId id="1473" r:id="rId40"/>
    <p:sldId id="1474" r:id="rId41"/>
    <p:sldId id="1475" r:id="rId42"/>
    <p:sldId id="1476" r:id="rId43"/>
    <p:sldId id="1477" r:id="rId44"/>
    <p:sldId id="1478" r:id="rId45"/>
    <p:sldId id="1479" r:id="rId46"/>
    <p:sldId id="1480" r:id="rId47"/>
    <p:sldId id="1481" r:id="rId48"/>
    <p:sldId id="1482" r:id="rId49"/>
    <p:sldId id="1483" r:id="rId50"/>
    <p:sldId id="1484" r:id="rId51"/>
    <p:sldId id="1485" r:id="rId52"/>
    <p:sldId id="1486" r:id="rId53"/>
    <p:sldId id="1487" r:id="rId54"/>
    <p:sldId id="1488" r:id="rId55"/>
    <p:sldId id="1489" r:id="rId56"/>
    <p:sldId id="1490" r:id="rId57"/>
    <p:sldId id="1491" r:id="rId58"/>
    <p:sldId id="1492" r:id="rId59"/>
    <p:sldId id="1493" r:id="rId60"/>
    <p:sldId id="1494" r:id="rId61"/>
    <p:sldId id="1495" r:id="rId62"/>
    <p:sldId id="1496" r:id="rId63"/>
    <p:sldId id="1433" r:id="rId64"/>
    <p:sldId id="1434" r:id="rId65"/>
    <p:sldId id="1435" r:id="rId66"/>
    <p:sldId id="1436" r:id="rId67"/>
    <p:sldId id="1437" r:id="rId68"/>
    <p:sldId id="1438" r:id="rId69"/>
    <p:sldId id="1439" r:id="rId70"/>
    <p:sldId id="1440" r:id="rId71"/>
    <p:sldId id="1441" r:id="rId72"/>
    <p:sldId id="1442" r:id="rId73"/>
    <p:sldId id="1443" r:id="rId74"/>
    <p:sldId id="1444" r:id="rId75"/>
    <p:sldId id="1445" r:id="rId76"/>
    <p:sldId id="1080" r:id="rId77"/>
  </p:sldIdLst>
  <p:sldSz cx="9906000" cy="6858000" type="A4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rebuchet MS" pitchFamily="34" charset="0"/>
        <a:ea typeface="돋움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rebuchet MS" pitchFamily="34" charset="0"/>
        <a:ea typeface="돋움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rebuchet MS" pitchFamily="34" charset="0"/>
        <a:ea typeface="돋움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rebuchet MS" pitchFamily="34" charset="0"/>
        <a:ea typeface="돋움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rebuchet MS" pitchFamily="34" charset="0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1400" kern="1200">
        <a:solidFill>
          <a:schemeClr val="tx1"/>
        </a:solidFill>
        <a:latin typeface="Trebuchet MS" pitchFamily="34" charset="0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1400" kern="1200">
        <a:solidFill>
          <a:schemeClr val="tx1"/>
        </a:solidFill>
        <a:latin typeface="Trebuchet MS" pitchFamily="34" charset="0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1400" kern="1200">
        <a:solidFill>
          <a:schemeClr val="tx1"/>
        </a:solidFill>
        <a:latin typeface="Trebuchet MS" pitchFamily="34" charset="0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1400" kern="1200">
        <a:solidFill>
          <a:schemeClr val="tx1"/>
        </a:solidFill>
        <a:latin typeface="Trebuchet MS" pitchFamily="34" charset="0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9">
          <p15:clr>
            <a:srgbClr val="A4A3A4"/>
          </p15:clr>
        </p15:guide>
        <p15:guide id="2" orient="horz" pos="3974">
          <p15:clr>
            <a:srgbClr val="A4A3A4"/>
          </p15:clr>
        </p15:guide>
        <p15:guide id="3" orient="horz" pos="4319">
          <p15:clr>
            <a:srgbClr val="A4A3A4"/>
          </p15:clr>
        </p15:guide>
        <p15:guide id="4" pos="444">
          <p15:clr>
            <a:srgbClr val="A4A3A4"/>
          </p15:clr>
        </p15:guide>
        <p15:guide id="5" pos="57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chela Pedroni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C0C0C0"/>
    <a:srgbClr val="000066"/>
    <a:srgbClr val="CCFF99"/>
    <a:srgbClr val="CCCCFF"/>
    <a:srgbClr val="3333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87" autoAdjust="0"/>
    <p:restoredTop sz="99306" autoAdjust="0"/>
  </p:normalViewPr>
  <p:slideViewPr>
    <p:cSldViewPr>
      <p:cViewPr varScale="1">
        <p:scale>
          <a:sx n="112" d="100"/>
          <a:sy n="112" d="100"/>
        </p:scale>
        <p:origin x="1704" y="78"/>
      </p:cViewPr>
      <p:guideLst>
        <p:guide orient="horz" pos="709"/>
        <p:guide orient="horz" pos="3974"/>
        <p:guide orient="horz" pos="4319"/>
        <p:guide pos="444"/>
        <p:guide pos="57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106" y="-78"/>
      </p:cViewPr>
      <p:guideLst>
        <p:guide orient="horz" pos="3128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76" Type="http://schemas.openxmlformats.org/officeDocument/2006/relationships/slide" Target="slides/slide71.xml"/><Relationship Id="rId84" Type="http://schemas.openxmlformats.org/officeDocument/2006/relationships/tableStyles" Target="tableStyles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74" Type="http://schemas.openxmlformats.org/officeDocument/2006/relationships/slide" Target="slides/slide69.xml"/><Relationship Id="rId79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6.xml"/><Relationship Id="rId82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notesMaster" Target="notesMasters/notesMaster1.xml"/><Relationship Id="rId8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slide" Target="slides/slide7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80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4" tIns="45852" rIns="91704" bIns="45852" numCol="1" anchor="t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4" tIns="45852" rIns="91704" bIns="45852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4" tIns="45852" rIns="91704" bIns="45852" numCol="1" anchor="b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68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4" tIns="45852" rIns="91704" bIns="45852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B738A7B3-2997-40D8-9046-D105E685CF8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823164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4" tIns="45852" rIns="91704" bIns="45852" numCol="1" anchor="t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4" tIns="45852" rIns="91704" bIns="45852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47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4538"/>
            <a:ext cx="537368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3288"/>
            <a:ext cx="5438775" cy="446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4" tIns="45852" rIns="91704" bIns="458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4" tIns="45852" rIns="91704" bIns="45852" numCol="1" anchor="b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4" tIns="45852" rIns="91704" bIns="45852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B43AEA6-70FD-43A0-9B15-EAC69834F4F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54187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A7BDEE-B96B-4745-9369-C487A45D1935}" type="slidenum">
              <a:rPr lang="en-US" altLang="ko-KR" smtClean="0">
                <a:latin typeface="굴림" charset="-127"/>
                <a:ea typeface="굴림" charset="-127"/>
              </a:rPr>
              <a:pPr/>
              <a:t>71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2076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31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261229" y="131763"/>
            <a:ext cx="2371725" cy="128111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41291" y="131763"/>
            <a:ext cx="6967537" cy="12811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31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6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4491" y="906469"/>
            <a:ext cx="4567237" cy="5475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64128" y="906469"/>
            <a:ext cx="4568825" cy="5475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9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9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3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499" y="273056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3" y="1435103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254875" y="147638"/>
            <a:ext cx="2378075" cy="623411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7475" y="147638"/>
            <a:ext cx="6985000" cy="62341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32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009" y="115895"/>
            <a:ext cx="8604117" cy="435655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SzPct val="80000"/>
              <a:defRPr/>
            </a:lvl2pPr>
            <a:lvl3pPr>
              <a:buFont typeface="Arial" pitchFamily="34" charset="0"/>
              <a:buChar char="•"/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7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324" y="1100138"/>
            <a:ext cx="4572927" cy="542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1347" y="1100138"/>
            <a:ext cx="4572926" cy="542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4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4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6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7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3641" y="115888"/>
            <a:ext cx="2340636" cy="6407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0009" y="115888"/>
            <a:ext cx="6858529" cy="640715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009" y="115888"/>
            <a:ext cx="8604117" cy="6969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323321" y="1100138"/>
            <a:ext cx="9310952" cy="5422900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258" y="160341"/>
            <a:ext cx="8796735" cy="720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94341" y="1268420"/>
            <a:ext cx="4480057" cy="5113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9498" y="1268420"/>
            <a:ext cx="4481777" cy="5113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258" y="160341"/>
            <a:ext cx="8796735" cy="720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94337" y="1268420"/>
            <a:ext cx="9126934" cy="5113337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30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009" y="115893"/>
            <a:ext cx="8604117" cy="435655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SzPct val="80000"/>
              <a:defRPr/>
            </a:lvl2pPr>
            <a:lvl3pPr>
              <a:buFont typeface="Arial" pitchFamily="34" charset="0"/>
              <a:buChar char="•"/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4491" y="620713"/>
            <a:ext cx="4567237" cy="792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64128" y="620713"/>
            <a:ext cx="4568825" cy="792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5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323" y="1100138"/>
            <a:ext cx="4572927" cy="542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1347" y="1100138"/>
            <a:ext cx="4572926" cy="542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3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3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5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3640" y="115888"/>
            <a:ext cx="2340636" cy="6407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0009" y="115888"/>
            <a:ext cx="6858529" cy="640715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9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9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009" y="115888"/>
            <a:ext cx="8604117" cy="6969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323321" y="1100138"/>
            <a:ext cx="9310952" cy="5422900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257" y="160341"/>
            <a:ext cx="8796735" cy="720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94340" y="1268418"/>
            <a:ext cx="4480057" cy="5113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9497" y="1268418"/>
            <a:ext cx="4481777" cy="5113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257" y="160341"/>
            <a:ext cx="8796735" cy="720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94337" y="1268418"/>
            <a:ext cx="9126934" cy="5113337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008" y="115889"/>
            <a:ext cx="8604117" cy="435655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SzPct val="80000"/>
              <a:defRPr/>
            </a:lvl2pPr>
            <a:lvl3pPr>
              <a:buFont typeface="Arial" pitchFamily="34" charset="0"/>
              <a:buChar char="•"/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321" y="1100138"/>
            <a:ext cx="4572927" cy="542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1347" y="1100138"/>
            <a:ext cx="4572926" cy="542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3638" y="115888"/>
            <a:ext cx="2340636" cy="6407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0008" y="115888"/>
            <a:ext cx="6858529" cy="640715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008" y="115888"/>
            <a:ext cx="8604117" cy="6969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323321" y="1100138"/>
            <a:ext cx="9310952" cy="5422900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255" y="160339"/>
            <a:ext cx="8796735" cy="720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94337" y="1268414"/>
            <a:ext cx="4480057" cy="5113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9494" y="1268414"/>
            <a:ext cx="4481777" cy="5113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255" y="160339"/>
            <a:ext cx="8796735" cy="720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94337" y="1268414"/>
            <a:ext cx="9126934" cy="5113337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3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499" y="273056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3" y="1435103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4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39.xml"/><Relationship Id="rId16" Type="http://schemas.openxmlformats.org/officeDocument/2006/relationships/theme" Target="../theme/theme4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65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17" Type="http://schemas.openxmlformats.org/officeDocument/2006/relationships/theme" Target="../theme/theme5.xml"/><Relationship Id="rId2" Type="http://schemas.openxmlformats.org/officeDocument/2006/relationships/slideLayout" Target="../slideLayouts/slideLayout54.xml"/><Relationship Id="rId16" Type="http://schemas.openxmlformats.org/officeDocument/2006/relationships/slideLayout" Target="../slideLayouts/slideLayout68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2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1288" y="131763"/>
            <a:ext cx="7043737" cy="41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4488" y="620713"/>
            <a:ext cx="9288462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</p:txBody>
      </p:sp>
      <p:sp>
        <p:nvSpPr>
          <p:cNvPr id="4114" name="Line 18"/>
          <p:cNvSpPr>
            <a:spLocks noChangeShapeType="1"/>
          </p:cNvSpPr>
          <p:nvPr/>
        </p:nvSpPr>
        <p:spPr bwMode="auto">
          <a:xfrm>
            <a:off x="130175" y="558800"/>
            <a:ext cx="9447213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4127" name="Rectangle 31"/>
          <p:cNvSpPr>
            <a:spLocks noChangeArrowheads="1"/>
          </p:cNvSpPr>
          <p:nvPr/>
        </p:nvSpPr>
        <p:spPr bwMode="auto">
          <a:xfrm>
            <a:off x="4554538" y="6488113"/>
            <a:ext cx="628698" cy="2616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93663" indent="-93663">
              <a:defRPr/>
            </a:pPr>
            <a:fld id="{CC469BB1-DE07-4080-BE13-8C9DF04F5CAA}" type="slidenum">
              <a:rPr lang="en-US" altLang="ko-KR" sz="1100">
                <a:latin typeface="Arial" pitchFamily="34" charset="0"/>
              </a:rPr>
              <a:pPr marL="93663" indent="-93663">
                <a:defRPr/>
              </a:pPr>
              <a:t>‹#›</a:t>
            </a:fld>
            <a:r>
              <a:rPr lang="en-US" altLang="ko-KR" sz="1100" dirty="0">
                <a:latin typeface="Arial" pitchFamily="34" charset="0"/>
              </a:rPr>
              <a:t> </a:t>
            </a:r>
            <a:r>
              <a:rPr lang="en-US" altLang="ko-KR" sz="1100" dirty="0" smtClean="0">
                <a:latin typeface="Arial" pitchFamily="34" charset="0"/>
              </a:rPr>
              <a:t>/ 44</a:t>
            </a:r>
            <a:endParaRPr lang="en-US" altLang="ko-KR" sz="1100" dirty="0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5" r:id="rId2"/>
    <p:sldLayoutId id="2147483714" r:id="rId3"/>
    <p:sldLayoutId id="2147483713" r:id="rId4"/>
    <p:sldLayoutId id="2147483712" r:id="rId5"/>
    <p:sldLayoutId id="2147483711" r:id="rId6"/>
    <p:sldLayoutId id="2147483710" r:id="rId7"/>
    <p:sldLayoutId id="2147483709" r:id="rId8"/>
    <p:sldLayoutId id="2147483708" r:id="rId9"/>
    <p:sldLayoutId id="2147483707" r:id="rId10"/>
    <p:sldLayoutId id="2147483706" r:id="rId11"/>
  </p:sldLayoutIdLst>
  <p:txStyles>
    <p:titleStyle>
      <a:lvl1pPr marL="457200" indent="-457200"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+mj-lt"/>
          <a:ea typeface="+mj-ea"/>
          <a:cs typeface="+mj-cs"/>
        </a:defRPr>
      </a:lvl1pPr>
      <a:lvl2pPr marL="457200" indent="-457200"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Trebuchet MS" pitchFamily="34" charset="0"/>
          <a:ea typeface="돋움" pitchFamily="50" charset="-127"/>
        </a:defRPr>
      </a:lvl2pPr>
      <a:lvl3pPr marL="457200" indent="-457200"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Trebuchet MS" pitchFamily="34" charset="0"/>
          <a:ea typeface="돋움" pitchFamily="50" charset="-127"/>
        </a:defRPr>
      </a:lvl3pPr>
      <a:lvl4pPr marL="457200" indent="-457200"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Trebuchet MS" pitchFamily="34" charset="0"/>
          <a:ea typeface="돋움" pitchFamily="50" charset="-127"/>
        </a:defRPr>
      </a:lvl4pPr>
      <a:lvl5pPr marL="457200" indent="-457200"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Trebuchet MS" pitchFamily="34" charset="0"/>
          <a:ea typeface="돋움" pitchFamily="50" charset="-127"/>
        </a:defRPr>
      </a:lvl5pPr>
      <a:lvl6pPr marL="914400" indent="-4572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Trebuchet MS" pitchFamily="34" charset="0"/>
          <a:ea typeface="돋움" pitchFamily="50" charset="-127"/>
        </a:defRPr>
      </a:lvl6pPr>
      <a:lvl7pPr marL="1371600" indent="-4572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Trebuchet MS" pitchFamily="34" charset="0"/>
          <a:ea typeface="돋움" pitchFamily="50" charset="-127"/>
        </a:defRPr>
      </a:lvl7pPr>
      <a:lvl8pPr marL="1828800" indent="-4572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Trebuchet MS" pitchFamily="34" charset="0"/>
          <a:ea typeface="돋움" pitchFamily="50" charset="-127"/>
        </a:defRPr>
      </a:lvl8pPr>
      <a:lvl9pPr marL="2286000" indent="-4572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Trebuchet MS" pitchFamily="34" charset="0"/>
          <a:ea typeface="돋움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600" b="1">
          <a:solidFill>
            <a:schemeClr val="tx1"/>
          </a:solidFill>
          <a:latin typeface="+mn-lt"/>
          <a:ea typeface="+mn-ea"/>
          <a:cs typeface="+mn-cs"/>
        </a:defRPr>
      </a:lvl1pPr>
      <a:lvl2pPr marL="762000" indent="-3048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 b="1">
          <a:solidFill>
            <a:schemeClr val="tx1"/>
          </a:solidFill>
          <a:latin typeface="+mn-lt"/>
          <a:ea typeface="+mn-ea"/>
        </a:defRPr>
      </a:lvl2pPr>
      <a:lvl3pPr marL="1181100" indent="-2667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2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defRPr kumimoji="1" sz="12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defRPr kumimoji="1" sz="12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defRPr kumimoji="1" sz="12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defRPr kumimoji="1" sz="12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4488" y="906463"/>
            <a:ext cx="9288462" cy="547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2" tIns="45715" rIns="91432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</p:txBody>
      </p:sp>
      <p:sp>
        <p:nvSpPr>
          <p:cNvPr id="3161091" name="Rectangle 3"/>
          <p:cNvSpPr>
            <a:spLocks noChangeArrowheads="1"/>
          </p:cNvSpPr>
          <p:nvPr/>
        </p:nvSpPr>
        <p:spPr bwMode="auto">
          <a:xfrm>
            <a:off x="4640263" y="6591300"/>
            <a:ext cx="62547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2" tIns="45715" rIns="91432" bIns="45715">
            <a:spAutoFit/>
          </a:bodyPr>
          <a:lstStyle/>
          <a:p>
            <a:pPr algn="ctr">
              <a:defRPr/>
            </a:pPr>
            <a:fld id="{7685E3AF-A40A-447F-87B2-C7B615703A44}" type="slidenum">
              <a:rPr lang="en-US" altLang="ko-KR" sz="1100"/>
              <a:pPr algn="ctr">
                <a:defRPr/>
              </a:pPr>
              <a:t>‹#›</a:t>
            </a:fld>
            <a:r>
              <a:rPr lang="en-US" altLang="ko-KR" sz="1100"/>
              <a:t>/ 22</a:t>
            </a:r>
          </a:p>
        </p:txBody>
      </p:sp>
      <p:sp>
        <p:nvSpPr>
          <p:cNvPr id="3161092" name="Line 4"/>
          <p:cNvSpPr>
            <a:spLocks noChangeShapeType="1"/>
          </p:cNvSpPr>
          <p:nvPr/>
        </p:nvSpPr>
        <p:spPr bwMode="auto">
          <a:xfrm>
            <a:off x="0" y="549275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475" y="147638"/>
            <a:ext cx="5392738" cy="41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2" tIns="45715" rIns="91432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lnSpc>
          <a:spcPct val="130000"/>
        </a:lnSpc>
        <a:spcBef>
          <a:spcPct val="120000"/>
        </a:spcBef>
        <a:spcAft>
          <a:spcPct val="0"/>
        </a:spcAft>
        <a:buFont typeface="Wingdings" pitchFamily="2" charset="2"/>
        <a:buChar char="q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lnSpc>
          <a:spcPct val="120000"/>
        </a:lnSpc>
        <a:spcBef>
          <a:spcPct val="40000"/>
        </a:spcBef>
        <a:spcAft>
          <a:spcPct val="0"/>
        </a:spcAft>
        <a:buFont typeface="Wingdings" pitchFamily="2" charset="2"/>
        <a:buChar char="l"/>
        <a:defRPr kumimoji="1" sz="1600" b="1">
          <a:solidFill>
            <a:schemeClr val="tx1"/>
          </a:solidFill>
          <a:latin typeface="+mn-lt"/>
          <a:ea typeface="+mn-ea"/>
        </a:defRPr>
      </a:lvl2pPr>
      <a:lvl3pPr marL="1141413" indent="-227013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Ü"/>
        <a:defRPr kumimoji="1" sz="1400">
          <a:solidFill>
            <a:schemeClr val="tx1"/>
          </a:solidFill>
          <a:latin typeface="+mn-lt"/>
          <a:ea typeface="+mn-ea"/>
        </a:defRPr>
      </a:lvl3pPr>
      <a:lvl4pPr marL="1600200" indent="-230188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69875" y="115888"/>
            <a:ext cx="87947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2560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9875" y="877888"/>
            <a:ext cx="9310688" cy="564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580039" name="Rectangle 7"/>
          <p:cNvSpPr>
            <a:spLocks noChangeArrowheads="1"/>
          </p:cNvSpPr>
          <p:nvPr/>
        </p:nvSpPr>
        <p:spPr bwMode="auto">
          <a:xfrm>
            <a:off x="5030788" y="4724400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580045" name="Line 13"/>
          <p:cNvSpPr>
            <a:spLocks noChangeShapeType="1"/>
          </p:cNvSpPr>
          <p:nvPr/>
        </p:nvSpPr>
        <p:spPr bwMode="auto">
          <a:xfrm flipV="1">
            <a:off x="269875" y="609600"/>
            <a:ext cx="7799388" cy="0"/>
          </a:xfrm>
          <a:prstGeom prst="line">
            <a:avLst/>
          </a:prstGeom>
          <a:noFill/>
          <a:ln w="3175">
            <a:solidFill>
              <a:srgbClr val="006699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9363075" y="6550025"/>
            <a:ext cx="5461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E6930326-FB70-4BB6-AFB2-A5357A3E1D0E}" type="slidenum">
              <a:rPr lang="en-US">
                <a:latin typeface="Arial" pitchFamily="34" charset="0"/>
              </a:rPr>
              <a:pPr algn="r">
                <a:defRPr/>
              </a:pPr>
              <a:t>‹#›</a:t>
            </a:fld>
            <a:endParaRPr lang="en-US" dirty="0">
              <a:latin typeface="Arial" pitchFamily="34" charset="0"/>
            </a:endParaRPr>
          </a:p>
        </p:txBody>
      </p:sp>
      <p:pic>
        <p:nvPicPr>
          <p:cNvPr id="25607" name="Picture 13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9517063" y="122238"/>
            <a:ext cx="225425" cy="231775"/>
          </a:xfrm>
          <a:prstGeom prst="rect">
            <a:avLst/>
          </a:prstGeom>
          <a:noFill/>
          <a:ln w="19050" algn="ctr">
            <a:noFill/>
            <a:miter lim="800000"/>
            <a:headEnd type="none" w="lg" len="lg"/>
            <a:tailEnd type="none" w="lg" len="lg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Rounded MT Bold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Rounded MT Bold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Rounded MT Bold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Rounded MT Bold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Rounded MT Bold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B0000"/>
        </a:buClr>
        <a:buFont typeface="Wingdings" pitchFamily="2" charset="2"/>
        <a:defRPr sz="2400">
          <a:solidFill>
            <a:srgbClr val="3333FF"/>
          </a:solidFill>
          <a:latin typeface="+mn-lt"/>
          <a:ea typeface="+mn-ea"/>
          <a:cs typeface="+mn-cs"/>
        </a:defRPr>
      </a:lvl1pPr>
      <a:lvl2pPr marL="896938" indent="-360363" algn="l" rtl="0" eaLnBrk="0" fontAlgn="base" hangingPunct="0">
        <a:spcBef>
          <a:spcPct val="20000"/>
        </a:spcBef>
        <a:spcAft>
          <a:spcPct val="0"/>
        </a:spcAft>
        <a:buClr>
          <a:srgbClr val="8B0000"/>
        </a:buClr>
        <a:buFont typeface="Wingdings" pitchFamily="2" charset="2"/>
        <a:buChar char="Ø"/>
        <a:defRPr sz="2400">
          <a:solidFill>
            <a:srgbClr val="3333FF"/>
          </a:solidFill>
          <a:latin typeface="+mn-lt"/>
          <a:cs typeface="+mn-cs"/>
        </a:defRPr>
      </a:lvl2pPr>
      <a:lvl3pPr marL="1304925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400">
          <a:solidFill>
            <a:srgbClr val="3333FF"/>
          </a:solidFill>
          <a:latin typeface="+mn-lt"/>
          <a:cs typeface="+mn-cs"/>
        </a:defRPr>
      </a:lvl3pPr>
      <a:lvl4pPr marL="1712913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400">
          <a:solidFill>
            <a:srgbClr val="3333FF"/>
          </a:solidFill>
          <a:latin typeface="+mn-lt"/>
          <a:cs typeface="+mn-cs"/>
        </a:defRPr>
      </a:lvl4pPr>
      <a:lvl5pPr marL="21209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400">
          <a:solidFill>
            <a:srgbClr val="3333FF"/>
          </a:solidFill>
          <a:latin typeface="+mn-lt"/>
          <a:cs typeface="+mn-cs"/>
        </a:defRPr>
      </a:lvl5pPr>
      <a:lvl6pPr marL="2578100" indent="-228600" algn="l" rtl="0" fontAlgn="base">
        <a:spcBef>
          <a:spcPct val="20000"/>
        </a:spcBef>
        <a:spcAft>
          <a:spcPct val="0"/>
        </a:spcAft>
        <a:buFont typeface="Wingdings" pitchFamily="2" charset="2"/>
        <a:defRPr>
          <a:solidFill>
            <a:srgbClr val="3333FF"/>
          </a:solidFill>
          <a:latin typeface="+mn-lt"/>
          <a:cs typeface="+mn-cs"/>
        </a:defRPr>
      </a:lvl6pPr>
      <a:lvl7pPr marL="3035300" indent="-228600" algn="l" rtl="0" fontAlgn="base">
        <a:spcBef>
          <a:spcPct val="20000"/>
        </a:spcBef>
        <a:spcAft>
          <a:spcPct val="0"/>
        </a:spcAft>
        <a:buFont typeface="Wingdings" pitchFamily="2" charset="2"/>
        <a:defRPr>
          <a:solidFill>
            <a:srgbClr val="3333FF"/>
          </a:solidFill>
          <a:latin typeface="+mn-lt"/>
          <a:cs typeface="+mn-cs"/>
        </a:defRPr>
      </a:lvl7pPr>
      <a:lvl8pPr marL="3492500" indent="-228600" algn="l" rtl="0" fontAlgn="base">
        <a:spcBef>
          <a:spcPct val="20000"/>
        </a:spcBef>
        <a:spcAft>
          <a:spcPct val="0"/>
        </a:spcAft>
        <a:buFont typeface="Wingdings" pitchFamily="2" charset="2"/>
        <a:defRPr>
          <a:solidFill>
            <a:srgbClr val="3333FF"/>
          </a:solidFill>
          <a:latin typeface="+mn-lt"/>
          <a:cs typeface="+mn-cs"/>
        </a:defRPr>
      </a:lvl8pPr>
      <a:lvl9pPr marL="3949700" indent="-228600" algn="l" rtl="0" fontAlgn="base">
        <a:spcBef>
          <a:spcPct val="20000"/>
        </a:spcBef>
        <a:spcAft>
          <a:spcPct val="0"/>
        </a:spcAft>
        <a:buFont typeface="Wingdings" pitchFamily="2" charset="2"/>
        <a:defRPr>
          <a:solidFill>
            <a:srgbClr val="3333F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69875" y="115888"/>
            <a:ext cx="87947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4198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9875" y="877888"/>
            <a:ext cx="9310688" cy="564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580039" name="Rectangle 7"/>
          <p:cNvSpPr>
            <a:spLocks noChangeArrowheads="1"/>
          </p:cNvSpPr>
          <p:nvPr/>
        </p:nvSpPr>
        <p:spPr bwMode="auto">
          <a:xfrm>
            <a:off x="5030788" y="4724400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580045" name="Line 13"/>
          <p:cNvSpPr>
            <a:spLocks noChangeShapeType="1"/>
          </p:cNvSpPr>
          <p:nvPr/>
        </p:nvSpPr>
        <p:spPr bwMode="auto">
          <a:xfrm flipV="1">
            <a:off x="269875" y="609600"/>
            <a:ext cx="7799388" cy="0"/>
          </a:xfrm>
          <a:prstGeom prst="line">
            <a:avLst/>
          </a:prstGeom>
          <a:noFill/>
          <a:ln w="3175">
            <a:solidFill>
              <a:srgbClr val="006699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9363075" y="6550025"/>
            <a:ext cx="5461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DB0AB393-D370-42CC-9D07-D49BE679BA55}" type="slidenum">
              <a:rPr lang="en-US">
                <a:latin typeface="Arial" pitchFamily="34" charset="0"/>
              </a:rPr>
              <a:pPr algn="r">
                <a:defRPr/>
              </a:pPr>
              <a:t>‹#›</a:t>
            </a:fld>
            <a:endParaRPr lang="en-US" dirty="0">
              <a:latin typeface="Arial" pitchFamily="34" charset="0"/>
            </a:endParaRPr>
          </a:p>
        </p:txBody>
      </p:sp>
      <p:pic>
        <p:nvPicPr>
          <p:cNvPr id="41991" name="Picture 13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9517063" y="122238"/>
            <a:ext cx="225425" cy="231775"/>
          </a:xfrm>
          <a:prstGeom prst="rect">
            <a:avLst/>
          </a:prstGeom>
          <a:noFill/>
          <a:ln w="19050" algn="ctr">
            <a:noFill/>
            <a:miter lim="800000"/>
            <a:headEnd type="none" w="lg" len="lg"/>
            <a:tailEnd type="none" w="lg" len="lg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Rounded MT Bold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Rounded MT Bold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Rounded MT Bold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Rounded MT Bold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Rounded MT Bold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B0000"/>
        </a:buClr>
        <a:buFont typeface="Wingdings" pitchFamily="2" charset="2"/>
        <a:defRPr sz="2400">
          <a:solidFill>
            <a:srgbClr val="3333FF"/>
          </a:solidFill>
          <a:latin typeface="+mn-lt"/>
          <a:ea typeface="+mn-ea"/>
          <a:cs typeface="+mn-cs"/>
        </a:defRPr>
      </a:lvl1pPr>
      <a:lvl2pPr marL="896938" indent="-360363" algn="l" rtl="0" eaLnBrk="0" fontAlgn="base" hangingPunct="0">
        <a:spcBef>
          <a:spcPct val="20000"/>
        </a:spcBef>
        <a:spcAft>
          <a:spcPct val="0"/>
        </a:spcAft>
        <a:buClr>
          <a:srgbClr val="8B0000"/>
        </a:buClr>
        <a:buFont typeface="Wingdings" pitchFamily="2" charset="2"/>
        <a:buChar char="Ø"/>
        <a:defRPr sz="2400">
          <a:solidFill>
            <a:srgbClr val="3333FF"/>
          </a:solidFill>
          <a:latin typeface="+mn-lt"/>
          <a:cs typeface="+mn-cs"/>
        </a:defRPr>
      </a:lvl2pPr>
      <a:lvl3pPr marL="1304925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400">
          <a:solidFill>
            <a:srgbClr val="3333FF"/>
          </a:solidFill>
          <a:latin typeface="+mn-lt"/>
          <a:cs typeface="+mn-cs"/>
        </a:defRPr>
      </a:lvl3pPr>
      <a:lvl4pPr marL="1712913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400">
          <a:solidFill>
            <a:srgbClr val="3333FF"/>
          </a:solidFill>
          <a:latin typeface="+mn-lt"/>
          <a:cs typeface="+mn-cs"/>
        </a:defRPr>
      </a:lvl4pPr>
      <a:lvl5pPr marL="21209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400">
          <a:solidFill>
            <a:srgbClr val="3333FF"/>
          </a:solidFill>
          <a:latin typeface="+mn-lt"/>
          <a:cs typeface="+mn-cs"/>
        </a:defRPr>
      </a:lvl5pPr>
      <a:lvl6pPr marL="2578100" indent="-228600" algn="l" rtl="0" fontAlgn="base">
        <a:spcBef>
          <a:spcPct val="20000"/>
        </a:spcBef>
        <a:spcAft>
          <a:spcPct val="0"/>
        </a:spcAft>
        <a:buFont typeface="Wingdings" pitchFamily="2" charset="2"/>
        <a:defRPr>
          <a:solidFill>
            <a:srgbClr val="3333FF"/>
          </a:solidFill>
          <a:latin typeface="+mn-lt"/>
          <a:cs typeface="+mn-cs"/>
        </a:defRPr>
      </a:lvl6pPr>
      <a:lvl7pPr marL="3035300" indent="-228600" algn="l" rtl="0" fontAlgn="base">
        <a:spcBef>
          <a:spcPct val="20000"/>
        </a:spcBef>
        <a:spcAft>
          <a:spcPct val="0"/>
        </a:spcAft>
        <a:buFont typeface="Wingdings" pitchFamily="2" charset="2"/>
        <a:defRPr>
          <a:solidFill>
            <a:srgbClr val="3333FF"/>
          </a:solidFill>
          <a:latin typeface="+mn-lt"/>
          <a:cs typeface="+mn-cs"/>
        </a:defRPr>
      </a:lvl7pPr>
      <a:lvl8pPr marL="3492500" indent="-228600" algn="l" rtl="0" fontAlgn="base">
        <a:spcBef>
          <a:spcPct val="20000"/>
        </a:spcBef>
        <a:spcAft>
          <a:spcPct val="0"/>
        </a:spcAft>
        <a:buFont typeface="Wingdings" pitchFamily="2" charset="2"/>
        <a:defRPr>
          <a:solidFill>
            <a:srgbClr val="3333FF"/>
          </a:solidFill>
          <a:latin typeface="+mn-lt"/>
          <a:cs typeface="+mn-cs"/>
        </a:defRPr>
      </a:lvl8pPr>
      <a:lvl9pPr marL="3949700" indent="-228600" algn="l" rtl="0" fontAlgn="base">
        <a:spcBef>
          <a:spcPct val="20000"/>
        </a:spcBef>
        <a:spcAft>
          <a:spcPct val="0"/>
        </a:spcAft>
        <a:buFont typeface="Wingdings" pitchFamily="2" charset="2"/>
        <a:defRPr>
          <a:solidFill>
            <a:srgbClr val="3333F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69875" y="115888"/>
            <a:ext cx="87947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58371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9875" y="877888"/>
            <a:ext cx="9310688" cy="564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580039" name="Rectangle 7"/>
          <p:cNvSpPr>
            <a:spLocks noChangeArrowheads="1"/>
          </p:cNvSpPr>
          <p:nvPr/>
        </p:nvSpPr>
        <p:spPr bwMode="auto">
          <a:xfrm>
            <a:off x="5030788" y="4724400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580045" name="Line 13"/>
          <p:cNvSpPr>
            <a:spLocks noChangeShapeType="1"/>
          </p:cNvSpPr>
          <p:nvPr/>
        </p:nvSpPr>
        <p:spPr bwMode="auto">
          <a:xfrm flipV="1">
            <a:off x="269875" y="609600"/>
            <a:ext cx="7799388" cy="0"/>
          </a:xfrm>
          <a:prstGeom prst="line">
            <a:avLst/>
          </a:prstGeom>
          <a:noFill/>
          <a:ln w="3175">
            <a:solidFill>
              <a:srgbClr val="006699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9363075" y="6550025"/>
            <a:ext cx="5461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AFD404AB-6C4D-498C-9CC0-C0ED1673F4E5}" type="slidenum">
              <a:rPr lang="en-US">
                <a:latin typeface="Arial" pitchFamily="34" charset="0"/>
              </a:rPr>
              <a:pPr algn="r">
                <a:defRPr/>
              </a:pPr>
              <a:t>‹#›</a:t>
            </a:fld>
            <a:endParaRPr lang="en-US" dirty="0">
              <a:latin typeface="Arial" pitchFamily="34" charset="0"/>
            </a:endParaRPr>
          </a:p>
        </p:txBody>
      </p:sp>
      <p:pic>
        <p:nvPicPr>
          <p:cNvPr id="58375" name="Picture 13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9517063" y="122238"/>
            <a:ext cx="225425" cy="231775"/>
          </a:xfrm>
          <a:prstGeom prst="rect">
            <a:avLst/>
          </a:prstGeom>
          <a:noFill/>
          <a:ln w="19050" algn="ctr">
            <a:noFill/>
            <a:miter lim="800000"/>
            <a:headEnd type="none" w="lg" len="lg"/>
            <a:tailEnd type="none" w="lg" len="lg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Rounded MT Bold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Rounded MT Bold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Rounded MT Bold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Rounded MT Bold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Rounded MT Bold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B0000"/>
        </a:buClr>
        <a:buFont typeface="Wingdings" pitchFamily="2" charset="2"/>
        <a:defRPr sz="2400">
          <a:solidFill>
            <a:srgbClr val="3333FF"/>
          </a:solidFill>
          <a:latin typeface="+mn-lt"/>
          <a:ea typeface="+mn-ea"/>
          <a:cs typeface="+mn-cs"/>
        </a:defRPr>
      </a:lvl1pPr>
      <a:lvl2pPr marL="896938" indent="-360363" algn="l" rtl="0" eaLnBrk="0" fontAlgn="base" hangingPunct="0">
        <a:spcBef>
          <a:spcPct val="20000"/>
        </a:spcBef>
        <a:spcAft>
          <a:spcPct val="0"/>
        </a:spcAft>
        <a:buClr>
          <a:srgbClr val="8B0000"/>
        </a:buClr>
        <a:buFont typeface="Wingdings" pitchFamily="2" charset="2"/>
        <a:buChar char="Ø"/>
        <a:defRPr sz="2400">
          <a:solidFill>
            <a:srgbClr val="3333FF"/>
          </a:solidFill>
          <a:latin typeface="+mn-lt"/>
          <a:cs typeface="+mn-cs"/>
        </a:defRPr>
      </a:lvl2pPr>
      <a:lvl3pPr marL="1304925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400">
          <a:solidFill>
            <a:srgbClr val="3333FF"/>
          </a:solidFill>
          <a:latin typeface="+mn-lt"/>
          <a:cs typeface="+mn-cs"/>
        </a:defRPr>
      </a:lvl3pPr>
      <a:lvl4pPr marL="1712913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400">
          <a:solidFill>
            <a:srgbClr val="3333FF"/>
          </a:solidFill>
          <a:latin typeface="+mn-lt"/>
          <a:cs typeface="+mn-cs"/>
        </a:defRPr>
      </a:lvl4pPr>
      <a:lvl5pPr marL="21209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400">
          <a:solidFill>
            <a:srgbClr val="3333FF"/>
          </a:solidFill>
          <a:latin typeface="+mn-lt"/>
          <a:cs typeface="+mn-cs"/>
        </a:defRPr>
      </a:lvl5pPr>
      <a:lvl6pPr marL="2578100" indent="-228600" algn="l" rtl="0" fontAlgn="base">
        <a:spcBef>
          <a:spcPct val="20000"/>
        </a:spcBef>
        <a:spcAft>
          <a:spcPct val="0"/>
        </a:spcAft>
        <a:buFont typeface="Wingdings" pitchFamily="2" charset="2"/>
        <a:defRPr>
          <a:solidFill>
            <a:srgbClr val="3333FF"/>
          </a:solidFill>
          <a:latin typeface="+mn-lt"/>
          <a:cs typeface="+mn-cs"/>
        </a:defRPr>
      </a:lvl6pPr>
      <a:lvl7pPr marL="3035300" indent="-228600" algn="l" rtl="0" fontAlgn="base">
        <a:spcBef>
          <a:spcPct val="20000"/>
        </a:spcBef>
        <a:spcAft>
          <a:spcPct val="0"/>
        </a:spcAft>
        <a:buFont typeface="Wingdings" pitchFamily="2" charset="2"/>
        <a:defRPr>
          <a:solidFill>
            <a:srgbClr val="3333FF"/>
          </a:solidFill>
          <a:latin typeface="+mn-lt"/>
          <a:cs typeface="+mn-cs"/>
        </a:defRPr>
      </a:lvl7pPr>
      <a:lvl8pPr marL="3492500" indent="-228600" algn="l" rtl="0" fontAlgn="base">
        <a:spcBef>
          <a:spcPct val="20000"/>
        </a:spcBef>
        <a:spcAft>
          <a:spcPct val="0"/>
        </a:spcAft>
        <a:buFont typeface="Wingdings" pitchFamily="2" charset="2"/>
        <a:defRPr>
          <a:solidFill>
            <a:srgbClr val="3333FF"/>
          </a:solidFill>
          <a:latin typeface="+mn-lt"/>
          <a:cs typeface="+mn-cs"/>
        </a:defRPr>
      </a:lvl8pPr>
      <a:lvl9pPr marL="3949700" indent="-228600" algn="l" rtl="0" fontAlgn="base">
        <a:spcBef>
          <a:spcPct val="20000"/>
        </a:spcBef>
        <a:spcAft>
          <a:spcPct val="0"/>
        </a:spcAft>
        <a:buFont typeface="Wingdings" pitchFamily="2" charset="2"/>
        <a:defRPr>
          <a:solidFill>
            <a:srgbClr val="3333F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ChangeArrowheads="1"/>
          </p:cNvSpPr>
          <p:nvPr/>
        </p:nvSpPr>
        <p:spPr bwMode="auto">
          <a:xfrm>
            <a:off x="890627" y="260648"/>
            <a:ext cx="8562968" cy="67405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93663" indent="-93663" algn="ctr"/>
            <a:endParaRPr lang="ko-KR" altLang="ko-KR" b="1"/>
          </a:p>
        </p:txBody>
      </p:sp>
      <p:sp>
        <p:nvSpPr>
          <p:cNvPr id="76802" name="AutoShape 7"/>
          <p:cNvSpPr>
            <a:spLocks noChangeArrowheads="1"/>
          </p:cNvSpPr>
          <p:nvPr/>
        </p:nvSpPr>
        <p:spPr bwMode="auto">
          <a:xfrm>
            <a:off x="2881297" y="1259661"/>
            <a:ext cx="6500858" cy="1376362"/>
          </a:xfrm>
          <a:prstGeom prst="roundRect">
            <a:avLst>
              <a:gd name="adj" fmla="val 19671"/>
            </a:avLst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4400" b="1" dirty="0" smtClean="0">
                <a:latin typeface="Lucida Sans Unicode" pitchFamily="34" charset="0"/>
              </a:rPr>
              <a:t>The Matrix</a:t>
            </a:r>
          </a:p>
          <a:p>
            <a:pPr algn="ctr"/>
            <a:r>
              <a:rPr lang="en-US" altLang="ko-KR" sz="3600" b="1" dirty="0" smtClean="0">
                <a:latin typeface="Lucida Sans Unicode" pitchFamily="34" charset="0"/>
              </a:rPr>
              <a:t>(part 1)</a:t>
            </a:r>
            <a:endParaRPr lang="en-US" altLang="ko-KR" sz="3600" b="1" dirty="0">
              <a:latin typeface="Lucida Sans Unicode" pitchFamily="34" charset="0"/>
            </a:endParaRPr>
          </a:p>
        </p:txBody>
      </p:sp>
      <p:sp>
        <p:nvSpPr>
          <p:cNvPr id="76803" name="Rectangle 10"/>
          <p:cNvSpPr>
            <a:spLocks noChangeArrowheads="1"/>
          </p:cNvSpPr>
          <p:nvPr/>
        </p:nvSpPr>
        <p:spPr bwMode="auto">
          <a:xfrm>
            <a:off x="2881297" y="4868863"/>
            <a:ext cx="6572297" cy="1049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altLang="ko-KR" sz="1600" b="1" dirty="0">
                <a:latin typeface="Lucida Sans Unicode" pitchFamily="34" charset="0"/>
              </a:rPr>
              <a:t>In </a:t>
            </a:r>
            <a:r>
              <a:rPr lang="en-US" altLang="ko-KR" sz="1600" b="1" dirty="0" err="1">
                <a:latin typeface="Lucida Sans Unicode" pitchFamily="34" charset="0"/>
              </a:rPr>
              <a:t>Ryu</a:t>
            </a:r>
            <a:endParaRPr lang="en-US" altLang="ko-KR" sz="1600" b="1" dirty="0">
              <a:latin typeface="Lucida Sans Unicode" pitchFamily="34" charset="0"/>
            </a:endParaRPr>
          </a:p>
          <a:p>
            <a:pPr algn="ctr">
              <a:spcBef>
                <a:spcPct val="20000"/>
              </a:spcBef>
            </a:pPr>
            <a:r>
              <a:rPr lang="en-US" altLang="ko-KR" sz="1600" b="1" dirty="0" smtClean="0">
                <a:latin typeface="Lucida Sans Unicode" pitchFamily="34" charset="0"/>
              </a:rPr>
              <a:t>September</a:t>
            </a:r>
            <a:r>
              <a:rPr lang="ko-KR" altLang="en-US" sz="1600" b="1" dirty="0" smtClean="0">
                <a:latin typeface="Lucida Sans Unicode" pitchFamily="34" charset="0"/>
              </a:rPr>
              <a:t> </a:t>
            </a:r>
            <a:r>
              <a:rPr lang="en-US" altLang="ko-KR" sz="1600" b="1" dirty="0" smtClean="0">
                <a:latin typeface="Lucida Sans Unicode" pitchFamily="34" charset="0"/>
              </a:rPr>
              <a:t> </a:t>
            </a:r>
            <a:r>
              <a:rPr lang="en-US" altLang="ko-KR" sz="1600" b="1" dirty="0" smtClean="0">
                <a:latin typeface="Lucida Sans Unicode" pitchFamily="34" charset="0"/>
              </a:rPr>
              <a:t>22/27</a:t>
            </a:r>
            <a:r>
              <a:rPr lang="en-US" altLang="ko-KR" sz="1600" b="1" smtClean="0">
                <a:latin typeface="Lucida Sans Unicode" pitchFamily="34" charset="0"/>
              </a:rPr>
              <a:t>, 2016</a:t>
            </a:r>
            <a:endParaRPr lang="en-US" altLang="ko-KR" sz="1600" b="1" dirty="0">
              <a:latin typeface="Lucida Sans Unicode" pitchFamily="34" charset="0"/>
            </a:endParaRPr>
          </a:p>
        </p:txBody>
      </p:sp>
      <p:pic>
        <p:nvPicPr>
          <p:cNvPr id="76804" name="Picture 5" descr="software-updates-header-image"/>
          <p:cNvPicPr>
            <a:picLocks noChangeAspect="1" noChangeArrowheads="1"/>
          </p:cNvPicPr>
          <p:nvPr/>
        </p:nvPicPr>
        <p:blipFill>
          <a:blip r:embed="rId2"/>
          <a:srcRect r="41177"/>
          <a:stretch>
            <a:fillRect/>
          </a:stretch>
        </p:blipFill>
        <p:spPr bwMode="auto">
          <a:xfrm>
            <a:off x="128588" y="117475"/>
            <a:ext cx="2513012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805" name="Rectangle 6"/>
          <p:cNvSpPr>
            <a:spLocks noChangeArrowheads="1"/>
          </p:cNvSpPr>
          <p:nvPr/>
        </p:nvSpPr>
        <p:spPr bwMode="auto">
          <a:xfrm>
            <a:off x="128588" y="3121025"/>
            <a:ext cx="2508250" cy="3602038"/>
          </a:xfrm>
          <a:prstGeom prst="rect">
            <a:avLst/>
          </a:prstGeom>
          <a:solidFill>
            <a:srgbClr val="000066"/>
          </a:solidFill>
          <a:ln w="9525" algn="ctr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806" name="Rectangle 7"/>
          <p:cNvSpPr>
            <a:spLocks noChangeArrowheads="1"/>
          </p:cNvSpPr>
          <p:nvPr/>
        </p:nvSpPr>
        <p:spPr bwMode="auto">
          <a:xfrm>
            <a:off x="2649538" y="6164263"/>
            <a:ext cx="7105650" cy="565150"/>
          </a:xfrm>
          <a:prstGeom prst="rect">
            <a:avLst/>
          </a:prstGeom>
          <a:solidFill>
            <a:srgbClr val="990000"/>
          </a:solidFill>
          <a:ln w="9525" algn="ctr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928688"/>
            <a:ext cx="8858250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024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938213"/>
            <a:ext cx="8420100" cy="498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421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1123950"/>
            <a:ext cx="8753475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397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909638"/>
            <a:ext cx="8934450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589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933450"/>
            <a:ext cx="8972550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565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966788"/>
            <a:ext cx="9115425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8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1019175"/>
            <a:ext cx="9039225" cy="481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84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957263"/>
            <a:ext cx="8934450" cy="494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584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3" y="1443038"/>
            <a:ext cx="8372475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214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752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892661"/>
            <a:ext cx="9449519" cy="5200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644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508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456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345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1609725"/>
            <a:ext cx="8543925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212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247775"/>
            <a:ext cx="8001000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332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738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1395413"/>
            <a:ext cx="6619875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791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895350"/>
            <a:ext cx="9086850" cy="506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758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1347788"/>
            <a:ext cx="8362950" cy="416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842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1323975"/>
            <a:ext cx="8858250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442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919625"/>
            <a:ext cx="9369295" cy="510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574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8" y="1614488"/>
            <a:ext cx="8505825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178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1624013"/>
            <a:ext cx="9020175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784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3" y="909638"/>
            <a:ext cx="7915275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34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904875"/>
            <a:ext cx="8677275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699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1038225"/>
            <a:ext cx="904875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644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942975"/>
            <a:ext cx="9058275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574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1352550"/>
            <a:ext cx="9020175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258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881063"/>
            <a:ext cx="9039225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942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947738"/>
            <a:ext cx="8982075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790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1333500"/>
            <a:ext cx="8943975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176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1095375"/>
            <a:ext cx="9039225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258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3" y="981075"/>
            <a:ext cx="8486775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379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243013"/>
            <a:ext cx="8715375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419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933450"/>
            <a:ext cx="9039225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024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914400"/>
            <a:ext cx="8915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421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919163"/>
            <a:ext cx="8858250" cy="50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397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1052513"/>
            <a:ext cx="887730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589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565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3" y="1366838"/>
            <a:ext cx="9363075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8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823913"/>
            <a:ext cx="8782050" cy="521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84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1042988"/>
            <a:ext cx="9315450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584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114425"/>
            <a:ext cx="9010650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942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981075"/>
            <a:ext cx="8001000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214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742950"/>
            <a:ext cx="9563100" cy="537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752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800100"/>
            <a:ext cx="9705975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508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881063"/>
            <a:ext cx="9544050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456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938213"/>
            <a:ext cx="9429750" cy="498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345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3" y="914400"/>
            <a:ext cx="955357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212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1176338"/>
            <a:ext cx="9648825" cy="450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332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762000"/>
            <a:ext cx="9648825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738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791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225" y="1166813"/>
            <a:ext cx="706755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758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966788"/>
            <a:ext cx="876300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790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533525"/>
            <a:ext cx="6553200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842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957263"/>
            <a:ext cx="7886700" cy="494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442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781050"/>
            <a:ext cx="9572625" cy="529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178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1066800"/>
            <a:ext cx="84582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784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828675"/>
            <a:ext cx="9582150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34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028700"/>
            <a:ext cx="92583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699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8" y="771525"/>
            <a:ext cx="9229725" cy="531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644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804863"/>
            <a:ext cx="9391650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574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8" y="1414463"/>
            <a:ext cx="9382125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258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23963"/>
            <a:ext cx="7924800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942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889824"/>
            <a:ext cx="9469689" cy="5059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176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747713"/>
            <a:ext cx="9705975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790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742950"/>
            <a:ext cx="9544050" cy="537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176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266700" indent="-266700" eaLnBrk="1" hangingPunct="1"/>
            <a:r>
              <a:rPr lang="en-US" altLang="ko-KR" smtClean="0">
                <a:solidFill>
                  <a:srgbClr val="0000FF"/>
                </a:solidFill>
                <a:latin typeface="Arial" charset="0"/>
              </a:rPr>
              <a:t>Q &amp; A</a:t>
            </a:r>
          </a:p>
        </p:txBody>
      </p:sp>
      <p:pic>
        <p:nvPicPr>
          <p:cNvPr id="143362" name="Picture 7" descr="questi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29038" y="1773238"/>
            <a:ext cx="241617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38" y="1123950"/>
            <a:ext cx="7248525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379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962025"/>
            <a:ext cx="8943975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419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Trebuchet MS"/>
        <a:ea typeface="돋움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93663" marR="0" indent="-93663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93663" marR="0" indent="-93663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돋움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93663" marR="0" indent="-93663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93663" marR="0" indent="-93663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돋움" pitchFamily="50" charset="-127"/>
          </a:defRPr>
        </a:defPPr>
      </a:lstStyle>
    </a:ln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NORMAL">
  <a:themeElements>
    <a:clrScheme name="MEYER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996600"/>
      </a:hlink>
      <a:folHlink>
        <a:srgbClr val="CC9900"/>
      </a:folHlink>
    </a:clrScheme>
    <a:fontScheme name="BASIC_EIFFEL">
      <a:majorFont>
        <a:latin typeface="Arial Black"/>
        <a:ea typeface=""/>
        <a:cs typeface="Arial"/>
      </a:majorFont>
      <a:minorFont>
        <a:latin typeface="Comic Sans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99FF99"/>
        </a:solidFill>
        <a:ln w="12700" algn="ctr">
          <a:solidFill>
            <a:srgbClr val="990000"/>
          </a:solidFill>
          <a:miter lim="800000"/>
          <a:headEnd/>
          <a:tailEnd/>
        </a:ln>
        <a:effectLst>
          <a:outerShdw blurRad="50800" dist="50800" dir="5400000" sx="101000" sy="101000" algn="ctr" rotWithShape="0">
            <a:srgbClr val="000000">
              <a:alpha val="43137"/>
            </a:srgbClr>
          </a:outerShdw>
        </a:effectLst>
        <a:scene3d>
          <a:camera prst="orthographicFront"/>
          <a:lightRig rig="threePt" dir="t"/>
        </a:scene3d>
        <a:sp3d>
          <a:bevelT w="254000"/>
          <a:bevelB w="381000"/>
        </a:sp3d>
      </a:spPr>
      <a:bodyPr lIns="0" rIns="0"/>
      <a:lstStyle>
        <a:defPPr algn="ctr" rtl="0" fontAlgn="base">
          <a:lnSpc>
            <a:spcPct val="80000"/>
          </a:lnSpc>
          <a:spcBef>
            <a:spcPct val="50000"/>
          </a:spcBef>
          <a:spcAft>
            <a:spcPct val="0"/>
          </a:spcAft>
          <a:defRPr sz="2400" kern="1200">
            <a:solidFill>
              <a:srgbClr val="333399"/>
            </a:solidFill>
            <a:latin typeface="Comic Sans MS" pitchFamily="66" charset="0"/>
            <a:ea typeface="+mn-ea"/>
            <a:cs typeface="+mn-c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BASIC_EIFF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13">
        <a:dk1>
          <a:srgbClr val="000000"/>
        </a:dk1>
        <a:lt1>
          <a:srgbClr val="FFFFFF"/>
        </a:lt1>
        <a:dk2>
          <a:srgbClr val="3E609E"/>
        </a:dk2>
        <a:lt2>
          <a:srgbClr val="FF0000"/>
        </a:lt2>
        <a:accent1>
          <a:srgbClr val="FFFF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FFFFCA"/>
        </a:accent5>
        <a:accent6>
          <a:srgbClr val="B90000"/>
        </a:accent6>
        <a:hlink>
          <a:srgbClr val="3333FF"/>
        </a:hlink>
        <a:folHlink>
          <a:srgbClr val="0064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NORMAL">
  <a:themeElements>
    <a:clrScheme name="MEYER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996600"/>
      </a:hlink>
      <a:folHlink>
        <a:srgbClr val="CC9900"/>
      </a:folHlink>
    </a:clrScheme>
    <a:fontScheme name="BASIC_EIFFEL">
      <a:majorFont>
        <a:latin typeface="Arial Black"/>
        <a:ea typeface=""/>
        <a:cs typeface="Arial"/>
      </a:majorFont>
      <a:minorFont>
        <a:latin typeface="Comic Sans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99FF99"/>
        </a:solidFill>
        <a:ln w="12700" algn="ctr">
          <a:solidFill>
            <a:srgbClr val="990000"/>
          </a:solidFill>
          <a:miter lim="800000"/>
          <a:headEnd/>
          <a:tailEnd/>
        </a:ln>
        <a:effectLst>
          <a:outerShdw blurRad="50800" dist="50800" dir="5400000" sx="101000" sy="101000" algn="ctr" rotWithShape="0">
            <a:srgbClr val="000000">
              <a:alpha val="43137"/>
            </a:srgbClr>
          </a:outerShdw>
        </a:effectLst>
        <a:scene3d>
          <a:camera prst="orthographicFront"/>
          <a:lightRig rig="threePt" dir="t"/>
        </a:scene3d>
        <a:sp3d>
          <a:bevelT w="254000"/>
          <a:bevelB w="381000"/>
        </a:sp3d>
      </a:spPr>
      <a:bodyPr lIns="0" rIns="0"/>
      <a:lstStyle>
        <a:defPPr algn="ctr" rtl="0" fontAlgn="base">
          <a:lnSpc>
            <a:spcPct val="80000"/>
          </a:lnSpc>
          <a:spcBef>
            <a:spcPct val="50000"/>
          </a:spcBef>
          <a:spcAft>
            <a:spcPct val="0"/>
          </a:spcAft>
          <a:defRPr sz="2400" kern="1200">
            <a:solidFill>
              <a:srgbClr val="333399"/>
            </a:solidFill>
            <a:latin typeface="Comic Sans MS" pitchFamily="66" charset="0"/>
            <a:ea typeface="+mn-ea"/>
            <a:cs typeface="+mn-c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BASIC_EIFF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13">
        <a:dk1>
          <a:srgbClr val="000000"/>
        </a:dk1>
        <a:lt1>
          <a:srgbClr val="FFFFFF"/>
        </a:lt1>
        <a:dk2>
          <a:srgbClr val="3E609E"/>
        </a:dk2>
        <a:lt2>
          <a:srgbClr val="FF0000"/>
        </a:lt2>
        <a:accent1>
          <a:srgbClr val="FFFF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FFFFCA"/>
        </a:accent5>
        <a:accent6>
          <a:srgbClr val="B90000"/>
        </a:accent6>
        <a:hlink>
          <a:srgbClr val="3333FF"/>
        </a:hlink>
        <a:folHlink>
          <a:srgbClr val="0064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NORMAL">
  <a:themeElements>
    <a:clrScheme name="MEYER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996600"/>
      </a:hlink>
      <a:folHlink>
        <a:srgbClr val="CC9900"/>
      </a:folHlink>
    </a:clrScheme>
    <a:fontScheme name="BASIC_EIFFEL">
      <a:majorFont>
        <a:latin typeface="Arial Black"/>
        <a:ea typeface=""/>
        <a:cs typeface="Arial"/>
      </a:majorFont>
      <a:minorFont>
        <a:latin typeface="Comic Sans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99FF99"/>
        </a:solidFill>
        <a:ln w="12700" algn="ctr">
          <a:solidFill>
            <a:srgbClr val="990000"/>
          </a:solidFill>
          <a:miter lim="800000"/>
          <a:headEnd/>
          <a:tailEnd/>
        </a:ln>
        <a:effectLst>
          <a:outerShdw blurRad="50800" dist="50800" dir="5400000" sx="101000" sy="101000" algn="ctr" rotWithShape="0">
            <a:srgbClr val="000000">
              <a:alpha val="43137"/>
            </a:srgbClr>
          </a:outerShdw>
        </a:effectLst>
        <a:scene3d>
          <a:camera prst="orthographicFront"/>
          <a:lightRig rig="threePt" dir="t"/>
        </a:scene3d>
        <a:sp3d>
          <a:bevelT w="254000"/>
          <a:bevelB w="381000"/>
        </a:sp3d>
      </a:spPr>
      <a:bodyPr lIns="0" rIns="0"/>
      <a:lstStyle>
        <a:defPPr algn="ctr" rtl="0" fontAlgn="base">
          <a:lnSpc>
            <a:spcPct val="80000"/>
          </a:lnSpc>
          <a:spcBef>
            <a:spcPct val="50000"/>
          </a:spcBef>
          <a:spcAft>
            <a:spcPct val="0"/>
          </a:spcAft>
          <a:defRPr sz="2400" kern="1200">
            <a:solidFill>
              <a:srgbClr val="333399"/>
            </a:solidFill>
            <a:latin typeface="Comic Sans MS" pitchFamily="66" charset="0"/>
            <a:ea typeface="+mn-ea"/>
            <a:cs typeface="+mn-c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BASIC_EIFF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13">
        <a:dk1>
          <a:srgbClr val="000000"/>
        </a:dk1>
        <a:lt1>
          <a:srgbClr val="FFFFFF"/>
        </a:lt1>
        <a:dk2>
          <a:srgbClr val="3E609E"/>
        </a:dk2>
        <a:lt2>
          <a:srgbClr val="FF0000"/>
        </a:lt2>
        <a:accent1>
          <a:srgbClr val="FFFF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FFFFCA"/>
        </a:accent5>
        <a:accent6>
          <a:srgbClr val="B90000"/>
        </a:accent6>
        <a:hlink>
          <a:srgbClr val="3333FF"/>
        </a:hlink>
        <a:folHlink>
          <a:srgbClr val="0064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59757</TotalTime>
  <Words>16</Words>
  <Application>Microsoft Office PowerPoint</Application>
  <PresentationFormat>A4 용지(210x297mm)</PresentationFormat>
  <Paragraphs>6</Paragraphs>
  <Slides>72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72</vt:i4>
      </vt:variant>
    </vt:vector>
  </HeadingPairs>
  <TitlesOfParts>
    <vt:vector size="86" baseType="lpstr">
      <vt:lpstr>굴림</vt:lpstr>
      <vt:lpstr>돋움</vt:lpstr>
      <vt:lpstr>Arial</vt:lpstr>
      <vt:lpstr>Arial Black</vt:lpstr>
      <vt:lpstr>Arial Rounded MT Bold</vt:lpstr>
      <vt:lpstr>Comic Sans MS</vt:lpstr>
      <vt:lpstr>Lucida Sans Unicode</vt:lpstr>
      <vt:lpstr>Trebuchet MS</vt:lpstr>
      <vt:lpstr>Wingdings</vt:lpstr>
      <vt:lpstr>디자인 사용자 지정</vt:lpstr>
      <vt:lpstr>1_디자인 사용자 지정</vt:lpstr>
      <vt:lpstr>NORMAL</vt:lpstr>
      <vt:lpstr>1_NORMAL</vt:lpstr>
      <vt:lpstr>2_NORMAL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Q &amp; A</vt:lpstr>
    </vt:vector>
  </TitlesOfParts>
  <Company>LG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J2</dc:creator>
  <cp:lastModifiedBy>software</cp:lastModifiedBy>
  <cp:revision>5560</cp:revision>
  <dcterms:created xsi:type="dcterms:W3CDTF">2003-10-06T13:01:17Z</dcterms:created>
  <dcterms:modified xsi:type="dcterms:W3CDTF">2016-09-07T02:04:17Z</dcterms:modified>
</cp:coreProperties>
</file>