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1"/>
    <p:sldMasterId id="2147483650" r:id="rId2"/>
    <p:sldMasterId id="2147483673" r:id="rId3"/>
    <p:sldMasterId id="2147483689" r:id="rId4"/>
    <p:sldMasterId id="2147483705" r:id="rId5"/>
  </p:sldMasterIdLst>
  <p:notesMasterIdLst>
    <p:notesMasterId r:id="rId73"/>
  </p:notesMasterIdLst>
  <p:handoutMasterIdLst>
    <p:handoutMasterId r:id="rId74"/>
  </p:handoutMasterIdLst>
  <p:sldIdLst>
    <p:sldId id="1092" r:id="rId6"/>
    <p:sldId id="1504" r:id="rId7"/>
    <p:sldId id="1505" r:id="rId8"/>
    <p:sldId id="1506" r:id="rId9"/>
    <p:sldId id="1507" r:id="rId10"/>
    <p:sldId id="1508" r:id="rId11"/>
    <p:sldId id="1509" r:id="rId12"/>
    <p:sldId id="1510" r:id="rId13"/>
    <p:sldId id="1511" r:id="rId14"/>
    <p:sldId id="1512" r:id="rId15"/>
    <p:sldId id="1513" r:id="rId16"/>
    <p:sldId id="1514" r:id="rId17"/>
    <p:sldId id="1515" r:id="rId18"/>
    <p:sldId id="1516" r:id="rId19"/>
    <p:sldId id="1517" r:id="rId20"/>
    <p:sldId id="1518" r:id="rId21"/>
    <p:sldId id="1519" r:id="rId22"/>
    <p:sldId id="1520" r:id="rId23"/>
    <p:sldId id="1521" r:id="rId24"/>
    <p:sldId id="1522" r:id="rId25"/>
    <p:sldId id="1523" r:id="rId26"/>
    <p:sldId id="1524" r:id="rId27"/>
    <p:sldId id="1525" r:id="rId28"/>
    <p:sldId id="1526" r:id="rId29"/>
    <p:sldId id="1527" r:id="rId30"/>
    <p:sldId id="1528" r:id="rId31"/>
    <p:sldId id="1465" r:id="rId32"/>
    <p:sldId id="1466" r:id="rId33"/>
    <p:sldId id="1467" r:id="rId34"/>
    <p:sldId id="1468" r:id="rId35"/>
    <p:sldId id="1469" r:id="rId36"/>
    <p:sldId id="1470" r:id="rId37"/>
    <p:sldId id="1471" r:id="rId38"/>
    <p:sldId id="1472" r:id="rId39"/>
    <p:sldId id="1473" r:id="rId40"/>
    <p:sldId id="1474" r:id="rId41"/>
    <p:sldId id="1475" r:id="rId42"/>
    <p:sldId id="1476" r:id="rId43"/>
    <p:sldId id="1477" r:id="rId44"/>
    <p:sldId id="1478" r:id="rId45"/>
    <p:sldId id="1479" r:id="rId46"/>
    <p:sldId id="1480" r:id="rId47"/>
    <p:sldId id="1481" r:id="rId48"/>
    <p:sldId id="1482" r:id="rId49"/>
    <p:sldId id="1483" r:id="rId50"/>
    <p:sldId id="1484" r:id="rId51"/>
    <p:sldId id="1485" r:id="rId52"/>
    <p:sldId id="1486" r:id="rId53"/>
    <p:sldId id="1487" r:id="rId54"/>
    <p:sldId id="1488" r:id="rId55"/>
    <p:sldId id="1489" r:id="rId56"/>
    <p:sldId id="1490" r:id="rId57"/>
    <p:sldId id="1491" r:id="rId58"/>
    <p:sldId id="1492" r:id="rId59"/>
    <p:sldId id="1493" r:id="rId60"/>
    <p:sldId id="1494" r:id="rId61"/>
    <p:sldId id="1495" r:id="rId62"/>
    <p:sldId id="1496" r:id="rId63"/>
    <p:sldId id="1433" r:id="rId64"/>
    <p:sldId id="1434" r:id="rId65"/>
    <p:sldId id="1435" r:id="rId66"/>
    <p:sldId id="1436" r:id="rId67"/>
    <p:sldId id="1437" r:id="rId68"/>
    <p:sldId id="1438" r:id="rId69"/>
    <p:sldId id="1439" r:id="rId70"/>
    <p:sldId id="1440" r:id="rId71"/>
    <p:sldId id="1080" r:id="rId72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orient="horz" pos="4319">
          <p15:clr>
            <a:srgbClr val="A4A3A4"/>
          </p15:clr>
        </p15:guide>
        <p15:guide id="4" pos="444">
          <p15:clr>
            <a:srgbClr val="A4A3A4"/>
          </p15:clr>
        </p15:guide>
        <p15:guide id="5" pos="57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ela Pedroni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C0C0C0"/>
    <a:srgbClr val="000066"/>
    <a:srgbClr val="CCFF99"/>
    <a:srgbClr val="CCCCFF"/>
    <a:srgbClr val="33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7" autoAdjust="0"/>
    <p:restoredTop sz="99306" autoAdjust="0"/>
  </p:normalViewPr>
  <p:slideViewPr>
    <p:cSldViewPr>
      <p:cViewPr varScale="1">
        <p:scale>
          <a:sx n="112" d="100"/>
          <a:sy n="112" d="100"/>
        </p:scale>
        <p:origin x="1704" y="78"/>
      </p:cViewPr>
      <p:guideLst>
        <p:guide orient="horz" pos="709"/>
        <p:guide orient="horz" pos="3974"/>
        <p:guide orient="horz" pos="4319"/>
        <p:guide pos="444"/>
        <p:guide pos="57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106" y="-78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presProps" Target="presProp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738A7B3-2997-40D8-9046-D105E685CF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2316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3288"/>
            <a:ext cx="5438775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B43AEA6-70FD-43A0-9B15-EAC69834F4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4187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A7BDEE-B96B-4745-9369-C487A45D1935}" type="slidenum">
              <a:rPr lang="en-US" altLang="ko-KR" smtClean="0">
                <a:latin typeface="굴림" charset="-127"/>
                <a:ea typeface="굴림" charset="-127"/>
              </a:rPr>
              <a:pPr/>
              <a:t>66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855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1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61229" y="131763"/>
            <a:ext cx="2371725" cy="1281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41291" y="131763"/>
            <a:ext cx="6967537" cy="1281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1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6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4491" y="906469"/>
            <a:ext cx="4567237" cy="547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64128" y="906469"/>
            <a:ext cx="4568825" cy="547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9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9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6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54875" y="147638"/>
            <a:ext cx="2378075" cy="6234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7475" y="147638"/>
            <a:ext cx="6985000" cy="6234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32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9" y="115895"/>
            <a:ext cx="8604117" cy="435655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defRPr/>
            </a:lvl2pPr>
            <a:lvl3pPr>
              <a:buFont typeface="Arial" pitchFamily="34" charset="0"/>
              <a:buChar char="•"/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7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324" y="1100138"/>
            <a:ext cx="4572927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1347" y="1100138"/>
            <a:ext cx="4572926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4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4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6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7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3641" y="115888"/>
            <a:ext cx="2340636" cy="6407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009" y="115888"/>
            <a:ext cx="6858529" cy="640715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9" y="115888"/>
            <a:ext cx="8604117" cy="6969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23321" y="1100138"/>
            <a:ext cx="9310952" cy="54229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58" y="160341"/>
            <a:ext cx="8796735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4341" y="1268420"/>
            <a:ext cx="4480057" cy="511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9498" y="1268420"/>
            <a:ext cx="4481777" cy="511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58" y="160341"/>
            <a:ext cx="8796735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94337" y="1268420"/>
            <a:ext cx="9126934" cy="5113337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9" y="115893"/>
            <a:ext cx="8604117" cy="435655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defRPr/>
            </a:lvl2pPr>
            <a:lvl3pPr>
              <a:buFont typeface="Arial" pitchFamily="34" charset="0"/>
              <a:buChar char="•"/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4491" y="620713"/>
            <a:ext cx="4567237" cy="79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64128" y="620713"/>
            <a:ext cx="4568825" cy="79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323" y="1100138"/>
            <a:ext cx="4572927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1347" y="1100138"/>
            <a:ext cx="4572926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5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3640" y="115888"/>
            <a:ext cx="2340636" cy="6407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009" y="115888"/>
            <a:ext cx="6858529" cy="640715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9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9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9" y="115888"/>
            <a:ext cx="8604117" cy="6969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23321" y="1100138"/>
            <a:ext cx="9310952" cy="54229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57" y="160341"/>
            <a:ext cx="8796735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4340" y="1268418"/>
            <a:ext cx="4480057" cy="511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9497" y="1268418"/>
            <a:ext cx="4481777" cy="511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57" y="160341"/>
            <a:ext cx="8796735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94337" y="1268418"/>
            <a:ext cx="9126934" cy="5113337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8" y="115889"/>
            <a:ext cx="8604117" cy="435655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defRPr/>
            </a:lvl2pPr>
            <a:lvl3pPr>
              <a:buFont typeface="Arial" pitchFamily="34" charset="0"/>
              <a:buChar char="•"/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321" y="1100138"/>
            <a:ext cx="4572927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1347" y="1100138"/>
            <a:ext cx="4572926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3638" y="115888"/>
            <a:ext cx="2340636" cy="6407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008" y="115888"/>
            <a:ext cx="6858529" cy="640715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8" y="115888"/>
            <a:ext cx="8604117" cy="6969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23321" y="1100138"/>
            <a:ext cx="9310952" cy="54229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55" y="160339"/>
            <a:ext cx="8796735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4337" y="1268414"/>
            <a:ext cx="4480057" cy="511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9494" y="1268414"/>
            <a:ext cx="4481777" cy="511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55" y="160339"/>
            <a:ext cx="8796735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94337" y="1268414"/>
            <a:ext cx="9126934" cy="5113337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6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39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1288" y="131763"/>
            <a:ext cx="7043737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4488" y="620713"/>
            <a:ext cx="928846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>
            <a:off x="130175" y="558800"/>
            <a:ext cx="9447213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4127" name="Rectangle 31"/>
          <p:cNvSpPr>
            <a:spLocks noChangeArrowheads="1"/>
          </p:cNvSpPr>
          <p:nvPr/>
        </p:nvSpPr>
        <p:spPr bwMode="auto">
          <a:xfrm>
            <a:off x="4554538" y="6488113"/>
            <a:ext cx="628698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93663" indent="-93663">
              <a:defRPr/>
            </a:pPr>
            <a:fld id="{CC469BB1-DE07-4080-BE13-8C9DF04F5CAA}" type="slidenum">
              <a:rPr lang="en-US" altLang="ko-KR" sz="1100">
                <a:latin typeface="Arial" pitchFamily="34" charset="0"/>
              </a:rPr>
              <a:pPr marL="93663" indent="-93663">
                <a:defRPr/>
              </a:pPr>
              <a:t>‹#›</a:t>
            </a:fld>
            <a:r>
              <a:rPr lang="en-US" altLang="ko-KR" sz="1100" dirty="0">
                <a:latin typeface="Arial" pitchFamily="34" charset="0"/>
              </a:rPr>
              <a:t> </a:t>
            </a:r>
            <a:r>
              <a:rPr lang="en-US" altLang="ko-KR" sz="1100" dirty="0" smtClean="0">
                <a:latin typeface="Arial" pitchFamily="34" charset="0"/>
              </a:rPr>
              <a:t>/ 44</a:t>
            </a:r>
            <a:endParaRPr lang="en-US" altLang="ko-KR" sz="1100" dirty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5" r:id="rId2"/>
    <p:sldLayoutId id="2147483714" r:id="rId3"/>
    <p:sldLayoutId id="2147483713" r:id="rId4"/>
    <p:sldLayoutId id="2147483712" r:id="rId5"/>
    <p:sldLayoutId id="2147483711" r:id="rId6"/>
    <p:sldLayoutId id="2147483710" r:id="rId7"/>
    <p:sldLayoutId id="2147483709" r:id="rId8"/>
    <p:sldLayoutId id="2147483708" r:id="rId9"/>
    <p:sldLayoutId id="2147483707" r:id="rId10"/>
    <p:sldLayoutId id="2147483706" r:id="rId11"/>
  </p:sldLayoutIdLst>
  <p:txStyles>
    <p:titleStyle>
      <a:lvl1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2pPr>
      <a:lvl3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3pPr>
      <a:lvl4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4pPr>
      <a:lvl5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5pPr>
      <a:lvl6pPr marL="9144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6pPr>
      <a:lvl7pPr marL="13716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7pPr>
      <a:lvl8pPr marL="18288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8pPr>
      <a:lvl9pPr marL="22860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762000" indent="-3048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+mn-lt"/>
          <a:ea typeface="+mn-ea"/>
        </a:defRPr>
      </a:lvl2pPr>
      <a:lvl3pPr marL="1181100" indent="-2667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4488" y="906463"/>
            <a:ext cx="9288462" cy="547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5" rIns="91432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3161091" name="Rectangle 3"/>
          <p:cNvSpPr>
            <a:spLocks noChangeArrowheads="1"/>
          </p:cNvSpPr>
          <p:nvPr/>
        </p:nvSpPr>
        <p:spPr bwMode="auto">
          <a:xfrm>
            <a:off x="4640263" y="6591300"/>
            <a:ext cx="6254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2" tIns="45715" rIns="91432" bIns="45715">
            <a:spAutoFit/>
          </a:bodyPr>
          <a:lstStyle/>
          <a:p>
            <a:pPr algn="ctr">
              <a:defRPr/>
            </a:pPr>
            <a:fld id="{7685E3AF-A40A-447F-87B2-C7B615703A44}" type="slidenum">
              <a:rPr lang="en-US" altLang="ko-KR" sz="1100"/>
              <a:pPr algn="ctr">
                <a:defRPr/>
              </a:pPr>
              <a:t>‹#›</a:t>
            </a:fld>
            <a:r>
              <a:rPr lang="en-US" altLang="ko-KR" sz="1100"/>
              <a:t>/ 22</a:t>
            </a:r>
          </a:p>
        </p:txBody>
      </p:sp>
      <p:sp>
        <p:nvSpPr>
          <p:cNvPr id="3161092" name="Line 4"/>
          <p:cNvSpPr>
            <a:spLocks noChangeShapeType="1"/>
          </p:cNvSpPr>
          <p:nvPr/>
        </p:nvSpPr>
        <p:spPr bwMode="auto">
          <a:xfrm>
            <a:off x="0" y="549275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475" y="147638"/>
            <a:ext cx="5392738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5" rIns="91432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lnSpc>
          <a:spcPct val="130000"/>
        </a:lnSpc>
        <a:spcBef>
          <a:spcPct val="120000"/>
        </a:spcBef>
        <a:spcAft>
          <a:spcPct val="0"/>
        </a:spcAft>
        <a:buFont typeface="Wingdings" pitchFamily="2" charset="2"/>
        <a:buChar char="q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20000"/>
        </a:lnSpc>
        <a:spcBef>
          <a:spcPct val="4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1413" indent="-22701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30188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69875" y="115888"/>
            <a:ext cx="87947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9875" y="877888"/>
            <a:ext cx="9310688" cy="564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580039" name="Rectangle 7"/>
          <p:cNvSpPr>
            <a:spLocks noChangeArrowheads="1"/>
          </p:cNvSpPr>
          <p:nvPr/>
        </p:nvSpPr>
        <p:spPr bwMode="auto">
          <a:xfrm>
            <a:off x="5030788" y="4724400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580045" name="Line 13"/>
          <p:cNvSpPr>
            <a:spLocks noChangeShapeType="1"/>
          </p:cNvSpPr>
          <p:nvPr/>
        </p:nvSpPr>
        <p:spPr bwMode="auto">
          <a:xfrm flipV="1">
            <a:off x="269875" y="609600"/>
            <a:ext cx="7799388" cy="0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9363075" y="6550025"/>
            <a:ext cx="5461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E6930326-FB70-4BB6-AFB2-A5357A3E1D0E}" type="slidenum">
              <a:rPr lang="en-US">
                <a:latin typeface="Arial" pitchFamily="34" charset="0"/>
              </a:rPr>
              <a:pPr algn="r"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  <p:pic>
        <p:nvPicPr>
          <p:cNvPr id="25607" name="Picture 1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517063" y="122238"/>
            <a:ext cx="225425" cy="231775"/>
          </a:xfrm>
          <a:prstGeom prst="rect">
            <a:avLst/>
          </a:prstGeom>
          <a:noFill/>
          <a:ln w="19050" algn="ctr">
            <a:noFill/>
            <a:miter lim="800000"/>
            <a:headEnd type="none" w="lg" len="lg"/>
            <a:tailEnd type="none" w="lg" len="lg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defRPr sz="2400">
          <a:solidFill>
            <a:srgbClr val="3333FF"/>
          </a:solidFill>
          <a:latin typeface="+mn-lt"/>
          <a:ea typeface="+mn-ea"/>
          <a:cs typeface="+mn-cs"/>
        </a:defRPr>
      </a:lvl1pPr>
      <a:lvl2pPr marL="896938" indent="-360363" algn="l" rtl="0" eaLnBrk="0" fontAlgn="base" hangingPunct="0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buChar char="Ø"/>
        <a:defRPr sz="2400">
          <a:solidFill>
            <a:srgbClr val="3333FF"/>
          </a:solidFill>
          <a:latin typeface="+mn-lt"/>
          <a:cs typeface="+mn-cs"/>
        </a:defRPr>
      </a:lvl2pPr>
      <a:lvl3pPr marL="130492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4pPr>
      <a:lvl5pPr marL="21209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5pPr>
      <a:lvl6pPr marL="25781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6pPr>
      <a:lvl7pPr marL="30353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7pPr>
      <a:lvl8pPr marL="34925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8pPr>
      <a:lvl9pPr marL="39497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69875" y="115888"/>
            <a:ext cx="87947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9875" y="877888"/>
            <a:ext cx="9310688" cy="564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580039" name="Rectangle 7"/>
          <p:cNvSpPr>
            <a:spLocks noChangeArrowheads="1"/>
          </p:cNvSpPr>
          <p:nvPr/>
        </p:nvSpPr>
        <p:spPr bwMode="auto">
          <a:xfrm>
            <a:off x="5030788" y="4724400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580045" name="Line 13"/>
          <p:cNvSpPr>
            <a:spLocks noChangeShapeType="1"/>
          </p:cNvSpPr>
          <p:nvPr/>
        </p:nvSpPr>
        <p:spPr bwMode="auto">
          <a:xfrm flipV="1">
            <a:off x="269875" y="609600"/>
            <a:ext cx="7799388" cy="0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9363075" y="6550025"/>
            <a:ext cx="5461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DB0AB393-D370-42CC-9D07-D49BE679BA55}" type="slidenum">
              <a:rPr lang="en-US">
                <a:latin typeface="Arial" pitchFamily="34" charset="0"/>
              </a:rPr>
              <a:pPr algn="r"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  <p:pic>
        <p:nvPicPr>
          <p:cNvPr id="41991" name="Picture 1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517063" y="122238"/>
            <a:ext cx="225425" cy="231775"/>
          </a:xfrm>
          <a:prstGeom prst="rect">
            <a:avLst/>
          </a:prstGeom>
          <a:noFill/>
          <a:ln w="19050" algn="ctr">
            <a:noFill/>
            <a:miter lim="800000"/>
            <a:headEnd type="none" w="lg" len="lg"/>
            <a:tailEnd type="none" w="lg" len="lg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defRPr sz="2400">
          <a:solidFill>
            <a:srgbClr val="3333FF"/>
          </a:solidFill>
          <a:latin typeface="+mn-lt"/>
          <a:ea typeface="+mn-ea"/>
          <a:cs typeface="+mn-cs"/>
        </a:defRPr>
      </a:lvl1pPr>
      <a:lvl2pPr marL="896938" indent="-360363" algn="l" rtl="0" eaLnBrk="0" fontAlgn="base" hangingPunct="0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buChar char="Ø"/>
        <a:defRPr sz="2400">
          <a:solidFill>
            <a:srgbClr val="3333FF"/>
          </a:solidFill>
          <a:latin typeface="+mn-lt"/>
          <a:cs typeface="+mn-cs"/>
        </a:defRPr>
      </a:lvl2pPr>
      <a:lvl3pPr marL="130492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4pPr>
      <a:lvl5pPr marL="21209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5pPr>
      <a:lvl6pPr marL="25781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6pPr>
      <a:lvl7pPr marL="30353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7pPr>
      <a:lvl8pPr marL="34925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8pPr>
      <a:lvl9pPr marL="39497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69875" y="115888"/>
            <a:ext cx="87947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9875" y="877888"/>
            <a:ext cx="9310688" cy="564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580039" name="Rectangle 7"/>
          <p:cNvSpPr>
            <a:spLocks noChangeArrowheads="1"/>
          </p:cNvSpPr>
          <p:nvPr/>
        </p:nvSpPr>
        <p:spPr bwMode="auto">
          <a:xfrm>
            <a:off x="5030788" y="4724400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580045" name="Line 13"/>
          <p:cNvSpPr>
            <a:spLocks noChangeShapeType="1"/>
          </p:cNvSpPr>
          <p:nvPr/>
        </p:nvSpPr>
        <p:spPr bwMode="auto">
          <a:xfrm flipV="1">
            <a:off x="269875" y="609600"/>
            <a:ext cx="7799388" cy="0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9363075" y="6550025"/>
            <a:ext cx="5461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AFD404AB-6C4D-498C-9CC0-C0ED1673F4E5}" type="slidenum">
              <a:rPr lang="en-US">
                <a:latin typeface="Arial" pitchFamily="34" charset="0"/>
              </a:rPr>
              <a:pPr algn="r"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  <p:pic>
        <p:nvPicPr>
          <p:cNvPr id="58375" name="Picture 13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9517063" y="122238"/>
            <a:ext cx="225425" cy="231775"/>
          </a:xfrm>
          <a:prstGeom prst="rect">
            <a:avLst/>
          </a:prstGeom>
          <a:noFill/>
          <a:ln w="19050" algn="ctr">
            <a:noFill/>
            <a:miter lim="800000"/>
            <a:headEnd type="none" w="lg" len="lg"/>
            <a:tailEnd type="none" w="lg" len="lg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defRPr sz="2400">
          <a:solidFill>
            <a:srgbClr val="3333FF"/>
          </a:solidFill>
          <a:latin typeface="+mn-lt"/>
          <a:ea typeface="+mn-ea"/>
          <a:cs typeface="+mn-cs"/>
        </a:defRPr>
      </a:lvl1pPr>
      <a:lvl2pPr marL="896938" indent="-360363" algn="l" rtl="0" eaLnBrk="0" fontAlgn="base" hangingPunct="0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buChar char="Ø"/>
        <a:defRPr sz="2400">
          <a:solidFill>
            <a:srgbClr val="3333FF"/>
          </a:solidFill>
          <a:latin typeface="+mn-lt"/>
          <a:cs typeface="+mn-cs"/>
        </a:defRPr>
      </a:lvl2pPr>
      <a:lvl3pPr marL="130492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4pPr>
      <a:lvl5pPr marL="21209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5pPr>
      <a:lvl6pPr marL="25781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6pPr>
      <a:lvl7pPr marL="30353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7pPr>
      <a:lvl8pPr marL="34925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8pPr>
      <a:lvl9pPr marL="39497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ChangeArrowheads="1"/>
          </p:cNvSpPr>
          <p:nvPr/>
        </p:nvSpPr>
        <p:spPr bwMode="auto">
          <a:xfrm>
            <a:off x="890627" y="260648"/>
            <a:ext cx="8562968" cy="67405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93663" indent="-93663" algn="ctr"/>
            <a:endParaRPr lang="ko-KR" altLang="ko-KR" b="1"/>
          </a:p>
        </p:txBody>
      </p:sp>
      <p:sp>
        <p:nvSpPr>
          <p:cNvPr id="76802" name="AutoShape 7"/>
          <p:cNvSpPr>
            <a:spLocks noChangeArrowheads="1"/>
          </p:cNvSpPr>
          <p:nvPr/>
        </p:nvSpPr>
        <p:spPr bwMode="auto">
          <a:xfrm>
            <a:off x="2881297" y="1259661"/>
            <a:ext cx="6500858" cy="1376362"/>
          </a:xfrm>
          <a:prstGeom prst="roundRect">
            <a:avLst>
              <a:gd name="adj" fmla="val 19671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4400" b="1" dirty="0" smtClean="0">
                <a:latin typeface="Lucida Sans Unicode" pitchFamily="34" charset="0"/>
              </a:rPr>
              <a:t>The Matrix</a:t>
            </a:r>
          </a:p>
          <a:p>
            <a:pPr algn="ctr"/>
            <a:r>
              <a:rPr lang="en-US" altLang="ko-KR" sz="3600" b="1" dirty="0" smtClean="0">
                <a:latin typeface="Lucida Sans Unicode" pitchFamily="34" charset="0"/>
              </a:rPr>
              <a:t>(part 2)</a:t>
            </a:r>
          </a:p>
        </p:txBody>
      </p:sp>
      <p:sp>
        <p:nvSpPr>
          <p:cNvPr id="76803" name="Rectangle 10"/>
          <p:cNvSpPr>
            <a:spLocks noChangeArrowheads="1"/>
          </p:cNvSpPr>
          <p:nvPr/>
        </p:nvSpPr>
        <p:spPr bwMode="auto">
          <a:xfrm>
            <a:off x="2881297" y="4868863"/>
            <a:ext cx="6572297" cy="104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ko-KR" sz="1600" b="1" dirty="0">
                <a:latin typeface="Lucida Sans Unicode" pitchFamily="34" charset="0"/>
              </a:rPr>
              <a:t>In </a:t>
            </a:r>
            <a:r>
              <a:rPr lang="en-US" altLang="ko-KR" sz="1600" b="1" dirty="0" err="1">
                <a:latin typeface="Lucida Sans Unicode" pitchFamily="34" charset="0"/>
              </a:rPr>
              <a:t>Ryu</a:t>
            </a:r>
            <a:endParaRPr lang="en-US" altLang="ko-KR" sz="1600" b="1" dirty="0">
              <a:latin typeface="Lucida Sans Unicode" pitchFamily="34" charset="0"/>
            </a:endParaRPr>
          </a:p>
          <a:p>
            <a:pPr algn="ctr">
              <a:spcBef>
                <a:spcPct val="20000"/>
              </a:spcBef>
            </a:pPr>
            <a:r>
              <a:rPr lang="en-US" altLang="ko-KR" sz="1600" b="1" dirty="0" smtClean="0">
                <a:latin typeface="Lucida Sans Unicode" pitchFamily="34" charset="0"/>
              </a:rPr>
              <a:t>September</a:t>
            </a:r>
            <a:r>
              <a:rPr lang="ko-KR" altLang="en-US" sz="1600" b="1" dirty="0" smtClean="0">
                <a:latin typeface="Lucida Sans Unicode" pitchFamily="34" charset="0"/>
              </a:rPr>
              <a:t> </a:t>
            </a:r>
            <a:r>
              <a:rPr lang="en-US" altLang="ko-KR" sz="1600" b="1" smtClean="0">
                <a:latin typeface="Lucida Sans Unicode" pitchFamily="34" charset="0"/>
              </a:rPr>
              <a:t> </a:t>
            </a:r>
            <a:r>
              <a:rPr lang="en-US" altLang="ko-KR" sz="1600" b="1" smtClean="0">
                <a:latin typeface="Lucida Sans Unicode" pitchFamily="34" charset="0"/>
              </a:rPr>
              <a:t>22/27</a:t>
            </a:r>
            <a:r>
              <a:rPr lang="en-US" altLang="ko-KR" sz="1600" b="1" smtClean="0">
                <a:latin typeface="Lucida Sans Unicode" pitchFamily="34" charset="0"/>
              </a:rPr>
              <a:t>, 2016</a:t>
            </a:r>
            <a:endParaRPr lang="en-US" altLang="ko-KR" sz="1600" b="1" dirty="0">
              <a:latin typeface="Lucida Sans Unicode" pitchFamily="34" charset="0"/>
            </a:endParaRPr>
          </a:p>
        </p:txBody>
      </p:sp>
      <p:pic>
        <p:nvPicPr>
          <p:cNvPr id="76804" name="Picture 5" descr="software-updates-header-image"/>
          <p:cNvPicPr>
            <a:picLocks noChangeAspect="1" noChangeArrowheads="1"/>
          </p:cNvPicPr>
          <p:nvPr/>
        </p:nvPicPr>
        <p:blipFill>
          <a:blip r:embed="rId2"/>
          <a:srcRect r="41177"/>
          <a:stretch>
            <a:fillRect/>
          </a:stretch>
        </p:blipFill>
        <p:spPr bwMode="auto">
          <a:xfrm>
            <a:off x="128588" y="117475"/>
            <a:ext cx="2513012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5" name="Rectangle 6"/>
          <p:cNvSpPr>
            <a:spLocks noChangeArrowheads="1"/>
          </p:cNvSpPr>
          <p:nvPr/>
        </p:nvSpPr>
        <p:spPr bwMode="auto">
          <a:xfrm>
            <a:off x="128588" y="3121025"/>
            <a:ext cx="2508250" cy="3602038"/>
          </a:xfrm>
          <a:prstGeom prst="rect">
            <a:avLst/>
          </a:prstGeom>
          <a:solidFill>
            <a:srgbClr val="000066"/>
          </a:solidFill>
          <a:ln w="9525" algn="ctr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06" name="Rectangle 7"/>
          <p:cNvSpPr>
            <a:spLocks noChangeArrowheads="1"/>
          </p:cNvSpPr>
          <p:nvPr/>
        </p:nvSpPr>
        <p:spPr bwMode="auto">
          <a:xfrm>
            <a:off x="2649538" y="6164263"/>
            <a:ext cx="7105650" cy="565150"/>
          </a:xfrm>
          <a:prstGeom prst="rect">
            <a:avLst/>
          </a:prstGeom>
          <a:solidFill>
            <a:srgbClr val="990000"/>
          </a:solidFill>
          <a:ln w="9525" algn="ctr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890588"/>
            <a:ext cx="874395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24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899160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21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309688"/>
            <a:ext cx="91630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97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571625"/>
            <a:ext cx="898207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589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852488"/>
            <a:ext cx="8258175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65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109663"/>
            <a:ext cx="897255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842963"/>
            <a:ext cx="835342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4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909638"/>
            <a:ext cx="921067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84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857250"/>
            <a:ext cx="92297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14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857250"/>
            <a:ext cx="88487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752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904875"/>
            <a:ext cx="92297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44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923925"/>
            <a:ext cx="892492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08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104900"/>
            <a:ext cx="82391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456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962025"/>
            <a:ext cx="76962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45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76313"/>
            <a:ext cx="73152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212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862013"/>
            <a:ext cx="7715250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32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947738"/>
            <a:ext cx="8601075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738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909638"/>
            <a:ext cx="842010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791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966788"/>
            <a:ext cx="8467725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758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914400"/>
            <a:ext cx="93059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84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85825"/>
            <a:ext cx="923925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42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900113"/>
            <a:ext cx="91725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574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1395413"/>
            <a:ext cx="932497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7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885825"/>
            <a:ext cx="931545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84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857250"/>
            <a:ext cx="93630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4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819150"/>
            <a:ext cx="9172575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99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44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876300"/>
            <a:ext cx="903922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574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28675"/>
            <a:ext cx="9267825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58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842963"/>
            <a:ext cx="878205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42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257300"/>
            <a:ext cx="92868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790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638300"/>
            <a:ext cx="69056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76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1162050"/>
            <a:ext cx="926782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58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62013"/>
            <a:ext cx="9296400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79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119188"/>
            <a:ext cx="917257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419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57250"/>
            <a:ext cx="92392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24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390650"/>
            <a:ext cx="840105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21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857250"/>
            <a:ext cx="92868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97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524000"/>
            <a:ext cx="91916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589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65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881063"/>
            <a:ext cx="8296275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304925"/>
            <a:ext cx="843915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4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762000"/>
            <a:ext cx="965835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84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995363"/>
            <a:ext cx="874395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942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557338"/>
            <a:ext cx="84010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14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771525"/>
            <a:ext cx="9305925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752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738188"/>
            <a:ext cx="946785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08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800100"/>
            <a:ext cx="90773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456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52475"/>
            <a:ext cx="975360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45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409700"/>
            <a:ext cx="9677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212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766763"/>
            <a:ext cx="96297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32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1133475"/>
            <a:ext cx="97250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738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362075"/>
            <a:ext cx="937260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791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6763"/>
            <a:ext cx="92964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758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885825"/>
            <a:ext cx="851535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790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742950"/>
            <a:ext cx="9610725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84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776288"/>
            <a:ext cx="892492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42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966913"/>
            <a:ext cx="96488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7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804863"/>
            <a:ext cx="8505825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84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457325"/>
            <a:ext cx="92202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4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033463"/>
            <a:ext cx="957262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99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357313"/>
            <a:ext cx="95250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44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66700" indent="-266700" eaLnBrk="1" hangingPunct="1"/>
            <a:r>
              <a:rPr lang="en-US" altLang="ko-KR" smtClean="0">
                <a:solidFill>
                  <a:srgbClr val="0000FF"/>
                </a:solidFill>
                <a:latin typeface="Arial" charset="0"/>
              </a:rPr>
              <a:t>Q &amp; A</a:t>
            </a:r>
          </a:p>
        </p:txBody>
      </p:sp>
      <p:pic>
        <p:nvPicPr>
          <p:cNvPr id="143362" name="Picture 7" descr="ques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29038" y="1773238"/>
            <a:ext cx="24161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166813"/>
            <a:ext cx="92106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76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971550"/>
            <a:ext cx="922972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79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1076325"/>
            <a:ext cx="9039225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419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Trebuchet MS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93663" marR="0" indent="-93663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93663" marR="0" indent="-93663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93663" marR="0" indent="-93663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93663" marR="0" indent="-93663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NORMAL">
  <a:themeElements>
    <a:clrScheme name="MEY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996600"/>
      </a:hlink>
      <a:folHlink>
        <a:srgbClr val="CC9900"/>
      </a:folHlink>
    </a:clrScheme>
    <a:fontScheme name="BASIC_EIFFEL">
      <a:majorFont>
        <a:latin typeface="Arial Black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FF99"/>
        </a:solidFill>
        <a:ln w="12700" algn="ctr">
          <a:solidFill>
            <a:srgbClr val="990000"/>
          </a:solidFill>
          <a:miter lim="800000"/>
          <a:headEnd/>
          <a:tailEnd/>
        </a:ln>
        <a:effectLst>
          <a:outerShdw blurRad="50800" dist="50800" dir="5400000" sx="101000" sy="101000" algn="ctr" rotWithShape="0">
            <a:srgbClr val="000000">
              <a:alpha val="43137"/>
            </a:srgbClr>
          </a:outerShdw>
        </a:effectLst>
        <a:scene3d>
          <a:camera prst="orthographicFront"/>
          <a:lightRig rig="threePt" dir="t"/>
        </a:scene3d>
        <a:sp3d>
          <a:bevelT w="254000"/>
          <a:bevelB w="381000"/>
        </a:sp3d>
      </a:spPr>
      <a:bodyPr lIns="0" rIns="0"/>
      <a:lstStyle>
        <a:defPPr algn="ctr" rtl="0" fontAlgn="base">
          <a:lnSpc>
            <a:spcPct val="80000"/>
          </a:lnSpc>
          <a:spcBef>
            <a:spcPct val="50000"/>
          </a:spcBef>
          <a:spcAft>
            <a:spcPct val="0"/>
          </a:spcAft>
          <a:defRPr sz="2400" kern="1200">
            <a:solidFill>
              <a:srgbClr val="333399"/>
            </a:solidFill>
            <a:latin typeface="Comic Sans MS" pitchFamily="66" charset="0"/>
            <a:ea typeface="+mn-ea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BASIC_EIFF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3">
        <a:dk1>
          <a:srgbClr val="000000"/>
        </a:dk1>
        <a:lt1>
          <a:srgbClr val="FFFFFF"/>
        </a:lt1>
        <a:dk2>
          <a:srgbClr val="3E609E"/>
        </a:dk2>
        <a:lt2>
          <a:srgbClr val="FF0000"/>
        </a:lt2>
        <a:accent1>
          <a:srgbClr val="FFFF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B90000"/>
        </a:accent6>
        <a:hlink>
          <a:srgbClr val="3333FF"/>
        </a:hlink>
        <a:folHlink>
          <a:srgbClr val="00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NORMAL">
  <a:themeElements>
    <a:clrScheme name="MEY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996600"/>
      </a:hlink>
      <a:folHlink>
        <a:srgbClr val="CC9900"/>
      </a:folHlink>
    </a:clrScheme>
    <a:fontScheme name="BASIC_EIFFEL">
      <a:majorFont>
        <a:latin typeface="Arial Black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FF99"/>
        </a:solidFill>
        <a:ln w="12700" algn="ctr">
          <a:solidFill>
            <a:srgbClr val="990000"/>
          </a:solidFill>
          <a:miter lim="800000"/>
          <a:headEnd/>
          <a:tailEnd/>
        </a:ln>
        <a:effectLst>
          <a:outerShdw blurRad="50800" dist="50800" dir="5400000" sx="101000" sy="101000" algn="ctr" rotWithShape="0">
            <a:srgbClr val="000000">
              <a:alpha val="43137"/>
            </a:srgbClr>
          </a:outerShdw>
        </a:effectLst>
        <a:scene3d>
          <a:camera prst="orthographicFront"/>
          <a:lightRig rig="threePt" dir="t"/>
        </a:scene3d>
        <a:sp3d>
          <a:bevelT w="254000"/>
          <a:bevelB w="381000"/>
        </a:sp3d>
      </a:spPr>
      <a:bodyPr lIns="0" rIns="0"/>
      <a:lstStyle>
        <a:defPPr algn="ctr" rtl="0" fontAlgn="base">
          <a:lnSpc>
            <a:spcPct val="80000"/>
          </a:lnSpc>
          <a:spcBef>
            <a:spcPct val="50000"/>
          </a:spcBef>
          <a:spcAft>
            <a:spcPct val="0"/>
          </a:spcAft>
          <a:defRPr sz="2400" kern="1200">
            <a:solidFill>
              <a:srgbClr val="333399"/>
            </a:solidFill>
            <a:latin typeface="Comic Sans MS" pitchFamily="66" charset="0"/>
            <a:ea typeface="+mn-ea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BASIC_EIFF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3">
        <a:dk1>
          <a:srgbClr val="000000"/>
        </a:dk1>
        <a:lt1>
          <a:srgbClr val="FFFFFF"/>
        </a:lt1>
        <a:dk2>
          <a:srgbClr val="3E609E"/>
        </a:dk2>
        <a:lt2>
          <a:srgbClr val="FF0000"/>
        </a:lt2>
        <a:accent1>
          <a:srgbClr val="FFFF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B90000"/>
        </a:accent6>
        <a:hlink>
          <a:srgbClr val="3333FF"/>
        </a:hlink>
        <a:folHlink>
          <a:srgbClr val="00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NORMAL">
  <a:themeElements>
    <a:clrScheme name="MEY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996600"/>
      </a:hlink>
      <a:folHlink>
        <a:srgbClr val="CC9900"/>
      </a:folHlink>
    </a:clrScheme>
    <a:fontScheme name="BASIC_EIFFEL">
      <a:majorFont>
        <a:latin typeface="Arial Black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FF99"/>
        </a:solidFill>
        <a:ln w="12700" algn="ctr">
          <a:solidFill>
            <a:srgbClr val="990000"/>
          </a:solidFill>
          <a:miter lim="800000"/>
          <a:headEnd/>
          <a:tailEnd/>
        </a:ln>
        <a:effectLst>
          <a:outerShdw blurRad="50800" dist="50800" dir="5400000" sx="101000" sy="101000" algn="ctr" rotWithShape="0">
            <a:srgbClr val="000000">
              <a:alpha val="43137"/>
            </a:srgbClr>
          </a:outerShdw>
        </a:effectLst>
        <a:scene3d>
          <a:camera prst="orthographicFront"/>
          <a:lightRig rig="threePt" dir="t"/>
        </a:scene3d>
        <a:sp3d>
          <a:bevelT w="254000"/>
          <a:bevelB w="381000"/>
        </a:sp3d>
      </a:spPr>
      <a:bodyPr lIns="0" rIns="0"/>
      <a:lstStyle>
        <a:defPPr algn="ctr" rtl="0" fontAlgn="base">
          <a:lnSpc>
            <a:spcPct val="80000"/>
          </a:lnSpc>
          <a:spcBef>
            <a:spcPct val="50000"/>
          </a:spcBef>
          <a:spcAft>
            <a:spcPct val="0"/>
          </a:spcAft>
          <a:defRPr sz="2400" kern="1200">
            <a:solidFill>
              <a:srgbClr val="333399"/>
            </a:solidFill>
            <a:latin typeface="Comic Sans MS" pitchFamily="66" charset="0"/>
            <a:ea typeface="+mn-ea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BASIC_EIFF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3">
        <a:dk1>
          <a:srgbClr val="000000"/>
        </a:dk1>
        <a:lt1>
          <a:srgbClr val="FFFFFF"/>
        </a:lt1>
        <a:dk2>
          <a:srgbClr val="3E609E"/>
        </a:dk2>
        <a:lt2>
          <a:srgbClr val="FF0000"/>
        </a:lt2>
        <a:accent1>
          <a:srgbClr val="FFFF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B90000"/>
        </a:accent6>
        <a:hlink>
          <a:srgbClr val="3333FF"/>
        </a:hlink>
        <a:folHlink>
          <a:srgbClr val="00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59784</TotalTime>
  <Words>16</Words>
  <Application>Microsoft Office PowerPoint</Application>
  <PresentationFormat>A4 용지(210x297mm)</PresentationFormat>
  <Paragraphs>6</Paragraphs>
  <Slides>67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67</vt:i4>
      </vt:variant>
    </vt:vector>
  </HeadingPairs>
  <TitlesOfParts>
    <vt:vector size="81" baseType="lpstr">
      <vt:lpstr>굴림</vt:lpstr>
      <vt:lpstr>돋움</vt:lpstr>
      <vt:lpstr>Arial</vt:lpstr>
      <vt:lpstr>Arial Black</vt:lpstr>
      <vt:lpstr>Arial Rounded MT Bold</vt:lpstr>
      <vt:lpstr>Comic Sans MS</vt:lpstr>
      <vt:lpstr>Lucida Sans Unicode</vt:lpstr>
      <vt:lpstr>Trebuchet MS</vt:lpstr>
      <vt:lpstr>Wingdings</vt:lpstr>
      <vt:lpstr>디자인 사용자 지정</vt:lpstr>
      <vt:lpstr>1_디자인 사용자 지정</vt:lpstr>
      <vt:lpstr>NORMAL</vt:lpstr>
      <vt:lpstr>1_NORMAL</vt:lpstr>
      <vt:lpstr>2_NORMAL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 &amp; A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J2</dc:creator>
  <cp:lastModifiedBy>software</cp:lastModifiedBy>
  <cp:revision>5559</cp:revision>
  <dcterms:created xsi:type="dcterms:W3CDTF">2003-10-06T13:01:17Z</dcterms:created>
  <dcterms:modified xsi:type="dcterms:W3CDTF">2016-09-07T02:04:38Z</dcterms:modified>
</cp:coreProperties>
</file>