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8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2025-23E5-4C2A-9612-BB7F5736FD1D}" type="datetimeFigureOut">
              <a:rPr lang="ko-KR" altLang="en-US" smtClean="0"/>
              <a:t>2016-09-20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4C71-5506-4325-A9B5-1CC6359F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Homework Assignment 1, </a:t>
            </a:r>
            <a:r>
              <a:rPr lang="en-US" altLang="ko-KR" sz="2800" smtClean="0">
                <a:solidFill>
                  <a:srgbClr val="FF0000"/>
                </a:solidFill>
              </a:rPr>
              <a:t>due </a:t>
            </a:r>
            <a:r>
              <a:rPr lang="en-US" altLang="ko-KR" sz="2800" smtClean="0">
                <a:solidFill>
                  <a:srgbClr val="FF0000"/>
                </a:solidFill>
              </a:rPr>
              <a:t>Sept/28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1.2.</a:t>
            </a:r>
            <a:r>
              <a:rPr lang="en-US" altLang="ko-KR" dirty="0" smtClean="0"/>
              <a:t>1, 2, 13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1.3.</a:t>
            </a:r>
            <a:r>
              <a:rPr lang="en-US" altLang="ko-KR" dirty="0" smtClean="0"/>
              <a:t>11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1.4.</a:t>
            </a:r>
            <a:r>
              <a:rPr lang="en-US" altLang="ko-KR" dirty="0" smtClean="0"/>
              <a:t>27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1.5.</a:t>
            </a:r>
            <a:r>
              <a:rPr lang="en-US" altLang="ko-KR" dirty="0" smtClean="0"/>
              <a:t>6, 10, 21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1.6.</a:t>
            </a:r>
            <a:r>
              <a:rPr lang="en-US" altLang="ko-KR" dirty="0" smtClean="0"/>
              <a:t>7, 10, </a:t>
            </a:r>
            <a:r>
              <a:rPr lang="en-US" altLang="ko-KR" dirty="0"/>
              <a:t>41, </a:t>
            </a:r>
            <a:r>
              <a:rPr lang="en-US" altLang="ko-KR" dirty="0" smtClean="0"/>
              <a:t>56</a:t>
            </a:r>
            <a:r>
              <a:rPr lang="en-US" altLang="ko-KR" dirty="0"/>
              <a:t>, 61 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1.7.</a:t>
            </a:r>
            <a:r>
              <a:rPr lang="en-US" altLang="ko-KR" dirty="0" smtClean="0"/>
              <a:t>9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14 problems, 10 points each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smtClean="0">
                <a:sym typeface="Wingdings" pitchFamily="2" charset="2"/>
              </a:rPr>
              <a:t>total 140 </a:t>
            </a:r>
            <a:r>
              <a:rPr lang="en-US" altLang="ko-KR" dirty="0" smtClean="0">
                <a:sym typeface="Wingdings" pitchFamily="2" charset="2"/>
              </a:rPr>
              <a:t>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US edition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1.2.</a:t>
            </a:r>
            <a:r>
              <a:rPr lang="en-US" altLang="ko-KR" dirty="0" smtClean="0"/>
              <a:t>2, 4, 14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1.3.</a:t>
            </a:r>
            <a:r>
              <a:rPr lang="en-US" altLang="ko-KR" dirty="0" smtClean="0"/>
              <a:t>12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1.4.</a:t>
            </a:r>
            <a:r>
              <a:rPr lang="en-US" altLang="ko-KR" dirty="0" smtClean="0"/>
              <a:t>24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1.5.</a:t>
            </a:r>
            <a:r>
              <a:rPr lang="en-US" altLang="ko-KR" dirty="0"/>
              <a:t>8</a:t>
            </a:r>
            <a:r>
              <a:rPr lang="en-US" altLang="ko-KR" dirty="0" smtClean="0"/>
              <a:t>, 6, 24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1.6.</a:t>
            </a:r>
            <a:r>
              <a:rPr lang="en-US" altLang="ko-KR" dirty="0" smtClean="0"/>
              <a:t>2, 6, 40, 60, 62 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smtClean="0">
                <a:solidFill>
                  <a:srgbClr val="FF0000"/>
                </a:solidFill>
              </a:rPr>
              <a:t>1.7.</a:t>
            </a:r>
            <a:r>
              <a:rPr lang="en-US" altLang="ko-KR" smtClean="0"/>
              <a:t>10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14 problems, 10 points each</a:t>
            </a:r>
            <a:r>
              <a:rPr lang="en-US" altLang="ko-KR" dirty="0" smtClean="0">
                <a:sym typeface="Wingdings" pitchFamily="2" charset="2"/>
              </a:rPr>
              <a:t> total 140 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8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80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Homework Assignment 1, due Sept/28</vt:lpstr>
      <vt:lpstr>US edition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PC001</dc:creator>
  <cp:lastModifiedBy>software</cp:lastModifiedBy>
  <cp:revision>8</cp:revision>
  <dcterms:created xsi:type="dcterms:W3CDTF">2013-09-23T05:37:08Z</dcterms:created>
  <dcterms:modified xsi:type="dcterms:W3CDTF">2016-09-20T03:56:57Z</dcterms:modified>
</cp:coreProperties>
</file>