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025-23E5-4C2A-9612-BB7F5736FD1D}" type="datetimeFigureOut">
              <a:rPr lang="ko-KR" altLang="en-US" smtClean="0"/>
              <a:pPr/>
              <a:t>2016-09-27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Homework Assignment 2, </a:t>
            </a:r>
            <a:r>
              <a:rPr lang="en-US" altLang="ko-KR" sz="2800" smtClean="0">
                <a:solidFill>
                  <a:srgbClr val="FF0000"/>
                </a:solidFill>
              </a:rPr>
              <a:t>due </a:t>
            </a:r>
            <a:r>
              <a:rPr lang="en-US" altLang="ko-KR" sz="2800" smtClean="0">
                <a:solidFill>
                  <a:srgbClr val="FF0000"/>
                </a:solidFill>
              </a:rPr>
              <a:t>Oct/5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2.1.</a:t>
            </a:r>
            <a:r>
              <a:rPr lang="en-US" altLang="ko-KR" dirty="0" smtClean="0"/>
              <a:t>2, 3, 7, 8, 18, 24, 25, 27, 28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9 problems, 10 points each</a:t>
            </a:r>
            <a:r>
              <a:rPr lang="en-US" altLang="ko-KR" dirty="0" smtClean="0">
                <a:sym typeface="Wingdings" pitchFamily="2" charset="2"/>
              </a:rPr>
              <a:t> total 90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US edition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2.1.</a:t>
            </a:r>
            <a:r>
              <a:rPr lang="en-US" altLang="ko-KR" dirty="0" smtClean="0"/>
              <a:t>2, 4, 6, 8, 10, 22, 26, 28, 24 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9 problems, 10 points each</a:t>
            </a:r>
            <a:r>
              <a:rPr lang="en-US" altLang="ko-KR" dirty="0" smtClean="0">
                <a:sym typeface="Wingdings" pitchFamily="2" charset="2"/>
              </a:rPr>
              <a:t> total 90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98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70</Words>
  <Application>Microsoft Office PowerPoint</Application>
  <PresentationFormat>화면 슬라이드 쇼(4:3)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Homework Assignment 2, due Oct/5</vt:lpstr>
      <vt:lpstr>US edition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PC001</dc:creator>
  <cp:lastModifiedBy>software</cp:lastModifiedBy>
  <cp:revision>10</cp:revision>
  <dcterms:created xsi:type="dcterms:W3CDTF">2013-09-23T05:37:08Z</dcterms:created>
  <dcterms:modified xsi:type="dcterms:W3CDTF">2016-09-27T04:15:02Z</dcterms:modified>
</cp:coreProperties>
</file>