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8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2025-23E5-4C2A-9612-BB7F5736FD1D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Homework Assignment 3, </a:t>
            </a:r>
            <a:r>
              <a:rPr lang="en-US" altLang="ko-KR" sz="2800" smtClean="0">
                <a:solidFill>
                  <a:srgbClr val="FF0000"/>
                </a:solidFill>
              </a:rPr>
              <a:t>due </a:t>
            </a:r>
            <a:r>
              <a:rPr lang="en-US" altLang="ko-KR" sz="2800" smtClean="0">
                <a:solidFill>
                  <a:srgbClr val="FF0000"/>
                </a:solidFill>
              </a:rPr>
              <a:t>Oct/13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2.2.</a:t>
            </a:r>
            <a:r>
              <a:rPr lang="en-US" altLang="ko-KR" dirty="0" smtClean="0"/>
              <a:t>2, 5, 6, 9, 12, 33, 35, 38, 45, 49, 64 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2.3.</a:t>
            </a:r>
            <a:r>
              <a:rPr lang="en-US" altLang="ko-KR" dirty="0" smtClean="0"/>
              <a:t>1, 9, 13, 16, 25, 34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2.4.</a:t>
            </a:r>
            <a:r>
              <a:rPr lang="en-US" altLang="ko-KR" dirty="0" smtClean="0"/>
              <a:t>1, 3, 6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20 problems, 10 points each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smtClean="0">
                <a:sym typeface="Wingdings" pitchFamily="2" charset="2"/>
              </a:rPr>
              <a:t>total 200 </a:t>
            </a:r>
            <a:r>
              <a:rPr lang="en-US" altLang="ko-KR" dirty="0" smtClean="0">
                <a:sym typeface="Wingdings" pitchFamily="2" charset="2"/>
              </a:rPr>
              <a:t>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 edition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2.2.</a:t>
            </a:r>
            <a:r>
              <a:rPr lang="en-US" altLang="ko-KR" dirty="0" smtClean="0"/>
              <a:t>3, 2, 4, 10, 8, 36, 34, 42, 46, 52, 68 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2.3.</a:t>
            </a:r>
            <a:r>
              <a:rPr lang="en-US" altLang="ko-KR" dirty="0" smtClean="0"/>
              <a:t>7, 10, 16, 11, 20, 30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2.4.</a:t>
            </a:r>
            <a:r>
              <a:rPr lang="en-US" altLang="ko-KR" dirty="0" smtClean="0"/>
              <a:t>4, 2</a:t>
            </a:r>
            <a:r>
              <a:rPr lang="en-US" altLang="ko-KR" smtClean="0"/>
              <a:t>, 12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20 problems, 10 points each</a:t>
            </a:r>
            <a:r>
              <a:rPr lang="en-US" altLang="ko-KR" dirty="0" smtClean="0">
                <a:sym typeface="Wingdings" pitchFamily="2" charset="2"/>
              </a:rPr>
              <a:t> total 200 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110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Homework Assignment 3, due Oct/13</vt:lpstr>
      <vt:lpstr>US edition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PC001</dc:creator>
  <cp:lastModifiedBy>software</cp:lastModifiedBy>
  <cp:revision>12</cp:revision>
  <dcterms:created xsi:type="dcterms:W3CDTF">2013-09-23T05:37:08Z</dcterms:created>
  <dcterms:modified xsi:type="dcterms:W3CDTF">2016-10-06T00:51:11Z</dcterms:modified>
</cp:coreProperties>
</file>