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025-23E5-4C2A-9612-BB7F5736FD1D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Homework Assignment 4, </a:t>
            </a:r>
            <a:r>
              <a:rPr lang="en-US" altLang="ko-KR" sz="2800" smtClean="0">
                <a:solidFill>
                  <a:srgbClr val="FF0000"/>
                </a:solidFill>
              </a:rPr>
              <a:t>due </a:t>
            </a:r>
            <a:r>
              <a:rPr lang="en-US" altLang="ko-KR" sz="2800" smtClean="0">
                <a:solidFill>
                  <a:srgbClr val="FF0000"/>
                </a:solidFill>
              </a:rPr>
              <a:t>Oct/26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3.1.</a:t>
            </a:r>
            <a:r>
              <a:rPr lang="en-US" altLang="ko-KR" dirty="0" smtClean="0"/>
              <a:t>3, 9, 23, 35, 46, 48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3.2.</a:t>
            </a:r>
            <a:r>
              <a:rPr lang="en-US" altLang="ko-KR" dirty="0" smtClean="0"/>
              <a:t>7, 17, 18, 22, 25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3.3.</a:t>
            </a:r>
            <a:r>
              <a:rPr lang="en-US" altLang="ko-KR" dirty="0" smtClean="0"/>
              <a:t>3, 6, 18, 26, 29, 33, 34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18 problems, 10 points each</a:t>
            </a:r>
            <a:r>
              <a:rPr lang="en-US" altLang="ko-KR" dirty="0" smtClean="0">
                <a:sym typeface="Wingdings" pitchFamily="2" charset="2"/>
              </a:rPr>
              <a:t> total 180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 edition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3.1.</a:t>
            </a:r>
            <a:r>
              <a:rPr lang="en-US" altLang="ko-KR" dirty="0" smtClean="0"/>
              <a:t>6, 12, 26, 39, 47, </a:t>
            </a:r>
            <a:r>
              <a:rPr lang="en-US" altLang="ko-KR" dirty="0"/>
              <a:t>48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3.2.</a:t>
            </a:r>
            <a:r>
              <a:rPr lang="en-US" altLang="ko-KR" dirty="0" smtClean="0"/>
              <a:t>4, 18, 20, 24, 26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3.3.</a:t>
            </a:r>
            <a:r>
              <a:rPr lang="en-US" altLang="ko-KR" dirty="0" smtClean="0"/>
              <a:t>2, </a:t>
            </a:r>
            <a:r>
              <a:rPr lang="en-US" altLang="ko-KR" dirty="0"/>
              <a:t>6, 18, </a:t>
            </a:r>
            <a:r>
              <a:rPr lang="en-US" altLang="ko-KR" dirty="0" smtClean="0"/>
              <a:t>22, 28, 36</a:t>
            </a:r>
            <a:r>
              <a:rPr lang="en-US" altLang="ko-KR" smtClean="0"/>
              <a:t>, 33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18 problems, 10 points each</a:t>
            </a:r>
            <a:r>
              <a:rPr lang="en-US" altLang="ko-KR" dirty="0">
                <a:sym typeface="Wingdings" pitchFamily="2" charset="2"/>
              </a:rPr>
              <a:t> total 180 pts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102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Homework Assignment 4, due Oct/26</vt:lpstr>
      <vt:lpstr>US edition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PC001</dc:creator>
  <cp:lastModifiedBy>software</cp:lastModifiedBy>
  <cp:revision>14</cp:revision>
  <dcterms:created xsi:type="dcterms:W3CDTF">2013-09-23T05:37:08Z</dcterms:created>
  <dcterms:modified xsi:type="dcterms:W3CDTF">2016-10-18T04:38:53Z</dcterms:modified>
</cp:coreProperties>
</file>