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025-23E5-4C2A-9612-BB7F5736FD1D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Homework Assignment </a:t>
            </a:r>
            <a:r>
              <a:rPr lang="en-US" altLang="ko-KR" sz="2800" dirty="0"/>
              <a:t>6</a:t>
            </a:r>
            <a:r>
              <a:rPr lang="en-US" altLang="ko-KR" sz="2800" dirty="0" smtClean="0"/>
              <a:t>, </a:t>
            </a:r>
            <a:r>
              <a:rPr lang="en-US" altLang="ko-KR" sz="2800" smtClean="0">
                <a:solidFill>
                  <a:srgbClr val="FF0000"/>
                </a:solidFill>
              </a:rPr>
              <a:t>due </a:t>
            </a:r>
            <a:r>
              <a:rPr lang="en-US" altLang="ko-KR" sz="2800" smtClean="0">
                <a:solidFill>
                  <a:srgbClr val="FF0000"/>
                </a:solidFill>
              </a:rPr>
              <a:t>Nov/9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4.2.</a:t>
            </a:r>
            <a:r>
              <a:rPr lang="en-US" altLang="ko-KR" dirty="0" smtClean="0"/>
              <a:t>3, 8, 12, 16, 18, 19, 23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4.3.</a:t>
            </a:r>
            <a:r>
              <a:rPr lang="en-US" altLang="ko-KR" dirty="0" smtClean="0"/>
              <a:t>4, 5, 10, 13, 25, 30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4.4.</a:t>
            </a:r>
            <a:r>
              <a:rPr lang="en-US" altLang="ko-KR" dirty="0" smtClean="0"/>
              <a:t>5, 9, 11, </a:t>
            </a:r>
            <a:r>
              <a:rPr lang="en-US" altLang="ko-KR" dirty="0"/>
              <a:t>13, </a:t>
            </a:r>
            <a:r>
              <a:rPr lang="en-US" altLang="ko-KR" dirty="0" smtClean="0"/>
              <a:t>17, 19, 29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20 problems, 10 points each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smtClean="0">
                <a:sym typeface="Wingdings" pitchFamily="2" charset="2"/>
              </a:rPr>
              <a:t>total 200 </a:t>
            </a:r>
            <a:r>
              <a:rPr lang="en-US" altLang="ko-KR" dirty="0" smtClean="0">
                <a:sym typeface="Wingdings" pitchFamily="2" charset="2"/>
              </a:rPr>
              <a:t>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US edition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4.2.</a:t>
            </a:r>
            <a:r>
              <a:rPr lang="en-US" altLang="ko-KR" dirty="0" smtClean="0"/>
              <a:t>2, 10, 14, 18, 12, 16, 24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4.3.</a:t>
            </a:r>
            <a:r>
              <a:rPr lang="en-US" altLang="ko-KR" dirty="0" smtClean="0"/>
              <a:t>3, 6, 8, 14, 30, 28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4.4.</a:t>
            </a:r>
            <a:r>
              <a:rPr lang="en-US" altLang="ko-KR" dirty="0" smtClean="0"/>
              <a:t>2, 4, 12, 16, 14, 20</a:t>
            </a:r>
            <a:r>
              <a:rPr lang="en-US" altLang="ko-KR" smtClean="0"/>
              <a:t>, 32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20 problems, 10 points each</a:t>
            </a:r>
            <a:r>
              <a:rPr lang="en-US" altLang="ko-KR" dirty="0" smtClean="0">
                <a:sym typeface="Wingdings" pitchFamily="2" charset="2"/>
              </a:rPr>
              <a:t> total 200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110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Homework Assignment 6, due Nov/9</vt:lpstr>
      <vt:lpstr>US edition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PC001</dc:creator>
  <cp:lastModifiedBy>software</cp:lastModifiedBy>
  <cp:revision>20</cp:revision>
  <dcterms:created xsi:type="dcterms:W3CDTF">2013-09-23T05:37:08Z</dcterms:created>
  <dcterms:modified xsi:type="dcterms:W3CDTF">2016-11-02T05:35:35Z</dcterms:modified>
</cp:coreProperties>
</file>