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98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44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4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03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6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7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1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C2025-23E5-4C2A-9612-BB7F5736FD1D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2025-23E5-4C2A-9612-BB7F5736FD1D}" type="datetimeFigureOut">
              <a:rPr lang="ko-KR" altLang="en-US" smtClean="0"/>
              <a:pPr/>
              <a:t>2016-11-10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4C71-5506-4325-A9B5-1CC6359FCBC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0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Homework Assignment </a:t>
            </a:r>
            <a:r>
              <a:rPr lang="en-US" altLang="ko-KR" sz="2800" dirty="0"/>
              <a:t>6</a:t>
            </a:r>
            <a:r>
              <a:rPr lang="en-US" altLang="ko-KR" sz="2800" dirty="0" smtClean="0"/>
              <a:t>, </a:t>
            </a:r>
            <a:r>
              <a:rPr lang="en-US" altLang="ko-KR" sz="2800" smtClean="0">
                <a:solidFill>
                  <a:srgbClr val="FF0000"/>
                </a:solidFill>
              </a:rPr>
              <a:t>due </a:t>
            </a:r>
            <a:r>
              <a:rPr lang="en-US" altLang="ko-KR" sz="2800" smtClean="0">
                <a:solidFill>
                  <a:srgbClr val="FF0000"/>
                </a:solidFill>
              </a:rPr>
              <a:t>Nov/16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Do the problems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5.1.</a:t>
            </a:r>
            <a:r>
              <a:rPr lang="en-US" altLang="ko-KR" dirty="0" smtClean="0"/>
              <a:t>1</a:t>
            </a:r>
            <a:r>
              <a:rPr lang="en-US" altLang="ko-KR" dirty="0"/>
              <a:t>, 3, </a:t>
            </a:r>
            <a:r>
              <a:rPr lang="en-US" altLang="ko-KR" dirty="0" smtClean="0"/>
              <a:t>7, 10, 16, </a:t>
            </a:r>
            <a:r>
              <a:rPr lang="en-US" altLang="ko-KR" dirty="0"/>
              <a:t>31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5.2.</a:t>
            </a:r>
            <a:r>
              <a:rPr lang="en-US" altLang="ko-KR" dirty="0" smtClean="0"/>
              <a:t>6, 8, 20, 19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5.3.</a:t>
            </a:r>
            <a:r>
              <a:rPr lang="en-US" altLang="ko-KR" dirty="0" smtClean="0"/>
              <a:t>3, 1, 7, 27, 29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5.4.</a:t>
            </a:r>
            <a:r>
              <a:rPr lang="en-US" altLang="ko-KR" dirty="0"/>
              <a:t>1, 3, </a:t>
            </a:r>
            <a:r>
              <a:rPr lang="en-US" altLang="ko-KR" dirty="0" smtClean="0"/>
              <a:t>9, 28, 39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20 problems, 10 points each</a:t>
            </a:r>
            <a:r>
              <a:rPr lang="en-US" altLang="ko-KR" dirty="0" smtClean="0">
                <a:sym typeface="Wingdings" pitchFamily="2" charset="2"/>
              </a:rPr>
              <a:t> total 200 pts.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7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US edition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Do the problems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5.1.</a:t>
            </a:r>
            <a:r>
              <a:rPr lang="en-US" altLang="ko-KR" dirty="0" smtClean="0"/>
              <a:t>1, 3, 5, 9, 14, 32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5.2.</a:t>
            </a:r>
            <a:r>
              <a:rPr lang="en-US" altLang="ko-KR" dirty="0" smtClean="0"/>
              <a:t>3, 5, 16, 18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5.3.</a:t>
            </a:r>
            <a:r>
              <a:rPr lang="en-US" altLang="ko-KR" dirty="0" smtClean="0"/>
              <a:t>1, 2, 6, 23, 29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5.4.</a:t>
            </a:r>
            <a:r>
              <a:rPr lang="en-US" altLang="ko-KR" dirty="0" smtClean="0"/>
              <a:t>1, 3, 6, 30, 37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en-US" altLang="ko-KR" dirty="0" smtClean="0"/>
              <a:t>20 </a:t>
            </a:r>
            <a:r>
              <a:rPr lang="en-US" altLang="ko-KR" dirty="0"/>
              <a:t>problems, 10 points each</a:t>
            </a:r>
            <a:r>
              <a:rPr lang="en-US" altLang="ko-KR" dirty="0">
                <a:sym typeface="Wingdings" pitchFamily="2" charset="2"/>
              </a:rPr>
              <a:t> total </a:t>
            </a:r>
            <a:r>
              <a:rPr lang="en-US" altLang="ko-KR" dirty="0" smtClean="0">
                <a:sym typeface="Wingdings" pitchFamily="2" charset="2"/>
              </a:rPr>
              <a:t>200 </a:t>
            </a:r>
            <a:r>
              <a:rPr lang="en-US" altLang="ko-KR" dirty="0">
                <a:sym typeface="Wingdings" pitchFamily="2" charset="2"/>
              </a:rPr>
              <a:t>pts</a:t>
            </a:r>
            <a:endParaRPr lang="en-US" altLang="ko-KR" dirty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7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107</Words>
  <Application>Microsoft Office PowerPoint</Application>
  <PresentationFormat>화면 슬라이드 쇼(4:3)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Homework Assignment 6, due Nov/16</vt:lpstr>
      <vt:lpstr>US edition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PC001</dc:creator>
  <cp:lastModifiedBy>software</cp:lastModifiedBy>
  <cp:revision>26</cp:revision>
  <dcterms:created xsi:type="dcterms:W3CDTF">2013-09-23T05:37:08Z</dcterms:created>
  <dcterms:modified xsi:type="dcterms:W3CDTF">2016-11-10T01:22:55Z</dcterms:modified>
</cp:coreProperties>
</file>