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89" r:id="rId3"/>
    <p:sldId id="288" r:id="rId4"/>
    <p:sldId id="287" r:id="rId5"/>
    <p:sldId id="286" r:id="rId6"/>
  </p:sldIdLst>
  <p:sldSz cx="10693400" cy="7561263"/>
  <p:notesSz cx="6858000" cy="9144000"/>
  <p:defaultTextStyle>
    <a:defPPr>
      <a:defRPr lang="ko-KR"/>
    </a:defPPr>
    <a:lvl1pPr marL="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458" y="-102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2005" y="2348894"/>
            <a:ext cx="9089390" cy="162077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4010" y="4284716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2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3AFA-F50B-4944-91D3-ED8D34DC9E41}" type="datetimeFigureOut">
              <a:rPr lang="ko-KR" altLang="en-US" smtClean="0"/>
              <a:pPr/>
              <a:t>2016-11-14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6B1-0559-4305-B98F-5F57407DE7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3AFA-F50B-4944-91D3-ED8D34DC9E41}" type="datetimeFigureOut">
              <a:rPr lang="ko-KR" altLang="en-US" smtClean="0"/>
              <a:pPr/>
              <a:t>2016-11-14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6B1-0559-4305-B98F-5F57407DE7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398774" y="302803"/>
            <a:ext cx="2606517" cy="645157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79226" y="302803"/>
            <a:ext cx="7641326" cy="645157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3AFA-F50B-4944-91D3-ED8D34DC9E41}" type="datetimeFigureOut">
              <a:rPr lang="ko-KR" altLang="en-US" smtClean="0"/>
              <a:pPr/>
              <a:t>2016-11-14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6B1-0559-4305-B98F-5F57407DE7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3AFA-F50B-4944-91D3-ED8D34DC9E41}" type="datetimeFigureOut">
              <a:rPr lang="ko-KR" altLang="en-US" smtClean="0"/>
              <a:pPr/>
              <a:t>2016-11-14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6B1-0559-4305-B98F-5F57407DE7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4705" y="4858813"/>
            <a:ext cx="9089390" cy="1501751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6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84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69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5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3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2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0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491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27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3AFA-F50B-4944-91D3-ED8D34DC9E41}" type="datetimeFigureOut">
              <a:rPr lang="ko-KR" altLang="en-US" smtClean="0"/>
              <a:pPr/>
              <a:t>2016-11-14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6B1-0559-4305-B98F-5F57407DE7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79226" y="1764296"/>
            <a:ext cx="5123921" cy="499008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81370" y="1764296"/>
            <a:ext cx="5123921" cy="499008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3AFA-F50B-4944-91D3-ED8D34DC9E41}" type="datetimeFigureOut">
              <a:rPr lang="ko-KR" altLang="en-US" smtClean="0"/>
              <a:pPr/>
              <a:t>2016-11-14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6B1-0559-4305-B98F-5F57407DE7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845" indent="0">
              <a:buNone/>
              <a:defRPr sz="2200" b="1"/>
            </a:lvl2pPr>
            <a:lvl3pPr marL="995690" indent="0">
              <a:buNone/>
              <a:defRPr sz="2000" b="1"/>
            </a:lvl3pPr>
            <a:lvl4pPr marL="1493535" indent="0">
              <a:buNone/>
              <a:defRPr sz="1700" b="1"/>
            </a:lvl4pPr>
            <a:lvl5pPr marL="1991380" indent="0">
              <a:buNone/>
              <a:defRPr sz="1700" b="1"/>
            </a:lvl5pPr>
            <a:lvl6pPr marL="2489225" indent="0">
              <a:buNone/>
              <a:defRPr sz="1700" b="1"/>
            </a:lvl6pPr>
            <a:lvl7pPr marL="2987070" indent="0">
              <a:buNone/>
              <a:defRPr sz="1700" b="1"/>
            </a:lvl7pPr>
            <a:lvl8pPr marL="3484916" indent="0">
              <a:buNone/>
              <a:defRPr sz="1700" b="1"/>
            </a:lvl8pPr>
            <a:lvl9pPr marL="3982761" indent="0">
              <a:buNone/>
              <a:defRPr sz="17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2" cy="70536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845" indent="0">
              <a:buNone/>
              <a:defRPr sz="2200" b="1"/>
            </a:lvl2pPr>
            <a:lvl3pPr marL="995690" indent="0">
              <a:buNone/>
              <a:defRPr sz="2000" b="1"/>
            </a:lvl3pPr>
            <a:lvl4pPr marL="1493535" indent="0">
              <a:buNone/>
              <a:defRPr sz="1700" b="1"/>
            </a:lvl4pPr>
            <a:lvl5pPr marL="1991380" indent="0">
              <a:buNone/>
              <a:defRPr sz="1700" b="1"/>
            </a:lvl5pPr>
            <a:lvl6pPr marL="2489225" indent="0">
              <a:buNone/>
              <a:defRPr sz="1700" b="1"/>
            </a:lvl6pPr>
            <a:lvl7pPr marL="2987070" indent="0">
              <a:buNone/>
              <a:defRPr sz="1700" b="1"/>
            </a:lvl7pPr>
            <a:lvl8pPr marL="3484916" indent="0">
              <a:buNone/>
              <a:defRPr sz="1700" b="1"/>
            </a:lvl8pPr>
            <a:lvl9pPr marL="3982761" indent="0">
              <a:buNone/>
              <a:defRPr sz="17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2" cy="4356478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3AFA-F50B-4944-91D3-ED8D34DC9E41}" type="datetimeFigureOut">
              <a:rPr lang="ko-KR" altLang="en-US" smtClean="0"/>
              <a:pPr/>
              <a:t>2016-11-14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6B1-0559-4305-B98F-5F57407DE7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3AFA-F50B-4944-91D3-ED8D34DC9E41}" type="datetimeFigureOut">
              <a:rPr lang="ko-KR" altLang="en-US" smtClean="0"/>
              <a:pPr/>
              <a:t>2016-11-14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6B1-0559-4305-B98F-5F57407DE7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3AFA-F50B-4944-91D3-ED8D34DC9E41}" type="datetimeFigureOut">
              <a:rPr lang="ko-KR" altLang="en-US" smtClean="0"/>
              <a:pPr/>
              <a:t>2016-11-14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6B1-0559-4305-B98F-5F57407DE7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0" y="301050"/>
            <a:ext cx="3518055" cy="128121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80823" y="301052"/>
            <a:ext cx="5977907" cy="6453328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34670" y="1582266"/>
            <a:ext cx="3518055" cy="5172114"/>
          </a:xfrm>
        </p:spPr>
        <p:txBody>
          <a:bodyPr/>
          <a:lstStyle>
            <a:lvl1pPr marL="0" indent="0">
              <a:buNone/>
              <a:defRPr sz="1500"/>
            </a:lvl1pPr>
            <a:lvl2pPr marL="497845" indent="0">
              <a:buNone/>
              <a:defRPr sz="1300"/>
            </a:lvl2pPr>
            <a:lvl3pPr marL="995690" indent="0">
              <a:buNone/>
              <a:defRPr sz="1100"/>
            </a:lvl3pPr>
            <a:lvl4pPr marL="1493535" indent="0">
              <a:buNone/>
              <a:defRPr sz="1000"/>
            </a:lvl4pPr>
            <a:lvl5pPr marL="1991380" indent="0">
              <a:buNone/>
              <a:defRPr sz="1000"/>
            </a:lvl5pPr>
            <a:lvl6pPr marL="2489225" indent="0">
              <a:buNone/>
              <a:defRPr sz="1000"/>
            </a:lvl6pPr>
            <a:lvl7pPr marL="2987070" indent="0">
              <a:buNone/>
              <a:defRPr sz="1000"/>
            </a:lvl7pPr>
            <a:lvl8pPr marL="3484916" indent="0">
              <a:buNone/>
              <a:defRPr sz="1000"/>
            </a:lvl8pPr>
            <a:lvl9pPr marL="3982761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3AFA-F50B-4944-91D3-ED8D34DC9E41}" type="datetimeFigureOut">
              <a:rPr lang="ko-KR" altLang="en-US" smtClean="0"/>
              <a:pPr/>
              <a:t>2016-11-14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6B1-0559-4305-B98F-5F57407DE7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500"/>
            </a:lvl1pPr>
            <a:lvl2pPr marL="497845" indent="0">
              <a:buNone/>
              <a:defRPr sz="3000"/>
            </a:lvl2pPr>
            <a:lvl3pPr marL="995690" indent="0">
              <a:buNone/>
              <a:defRPr sz="2600"/>
            </a:lvl3pPr>
            <a:lvl4pPr marL="1493535" indent="0">
              <a:buNone/>
              <a:defRPr sz="2200"/>
            </a:lvl4pPr>
            <a:lvl5pPr marL="1991380" indent="0">
              <a:buNone/>
              <a:defRPr sz="2200"/>
            </a:lvl5pPr>
            <a:lvl6pPr marL="2489225" indent="0">
              <a:buNone/>
              <a:defRPr sz="2200"/>
            </a:lvl6pPr>
            <a:lvl7pPr marL="2987070" indent="0">
              <a:buNone/>
              <a:defRPr sz="2200"/>
            </a:lvl7pPr>
            <a:lvl8pPr marL="3484916" indent="0">
              <a:buNone/>
              <a:defRPr sz="2200"/>
            </a:lvl8pPr>
            <a:lvl9pPr marL="3982761" indent="0">
              <a:buNone/>
              <a:defRPr sz="22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500"/>
            </a:lvl1pPr>
            <a:lvl2pPr marL="497845" indent="0">
              <a:buNone/>
              <a:defRPr sz="1300"/>
            </a:lvl2pPr>
            <a:lvl3pPr marL="995690" indent="0">
              <a:buNone/>
              <a:defRPr sz="1100"/>
            </a:lvl3pPr>
            <a:lvl4pPr marL="1493535" indent="0">
              <a:buNone/>
              <a:defRPr sz="1000"/>
            </a:lvl4pPr>
            <a:lvl5pPr marL="1991380" indent="0">
              <a:buNone/>
              <a:defRPr sz="1000"/>
            </a:lvl5pPr>
            <a:lvl6pPr marL="2489225" indent="0">
              <a:buNone/>
              <a:defRPr sz="1000"/>
            </a:lvl6pPr>
            <a:lvl7pPr marL="2987070" indent="0">
              <a:buNone/>
              <a:defRPr sz="1000"/>
            </a:lvl7pPr>
            <a:lvl8pPr marL="3484916" indent="0">
              <a:buNone/>
              <a:defRPr sz="1000"/>
            </a:lvl8pPr>
            <a:lvl9pPr marL="3982761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3AFA-F50B-4944-91D3-ED8D34DC9E41}" type="datetimeFigureOut">
              <a:rPr lang="ko-KR" altLang="en-US" smtClean="0"/>
              <a:pPr/>
              <a:t>2016-11-14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6B1-0559-4305-B98F-5F57407DE7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764296"/>
            <a:ext cx="9624060" cy="4990084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670" y="7008172"/>
            <a:ext cx="2495127" cy="40256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23AFA-F50B-4944-91D3-ED8D34DC9E41}" type="datetimeFigureOut">
              <a:rPr lang="ko-KR" altLang="en-US" smtClean="0"/>
              <a:pPr/>
              <a:t>2016-11-14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3579" y="7008172"/>
            <a:ext cx="3386243" cy="40256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3603" y="7008172"/>
            <a:ext cx="2495127" cy="40256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9B6B1-0559-4305-B98F-5F57407DE7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690" rtl="0" eaLnBrk="1" latinLnBrk="1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384" indent="-373384" algn="l" defTabSz="995690" rtl="0" eaLnBrk="1" latinLnBrk="1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8998" indent="-311153" algn="l" defTabSz="995690" rtl="0" eaLnBrk="1" latinLnBrk="1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61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458" indent="-248923" algn="l" defTabSz="995690" rtl="0" eaLnBrk="1" latinLnBrk="1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303" indent="-248923" algn="l" defTabSz="995690" rtl="0" eaLnBrk="1" latinLnBrk="1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14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05_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" y="1111"/>
            <a:ext cx="10692384" cy="75590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05_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" y="1111"/>
            <a:ext cx="10692384" cy="75590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05_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" y="1111"/>
            <a:ext cx="10692384" cy="75590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05_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" y="1111"/>
            <a:ext cx="10692384" cy="75590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05_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" y="1111"/>
            <a:ext cx="10692384" cy="75590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0</Words>
  <Application>Microsoft Office PowerPoint</Application>
  <PresentationFormat>사용자 지정</PresentationFormat>
  <Paragraphs>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.</dc:creator>
  <cp:lastModifiedBy>에바다약국</cp:lastModifiedBy>
  <cp:revision>17</cp:revision>
  <dcterms:created xsi:type="dcterms:W3CDTF">2011-12-06T09:10:51Z</dcterms:created>
  <dcterms:modified xsi:type="dcterms:W3CDTF">2016-11-14T08:36:19Z</dcterms:modified>
</cp:coreProperties>
</file>