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1" autoAdjust="0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F984-E049-A246-A19F-7327C2888C23}" type="datetimeFigureOut">
              <a:rPr kumimoji="1" lang="ko-KR" altLang="en-US" smtClean="0"/>
              <a:t>2016. 10. 24.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346F4-381B-FA4B-9BC0-DFD93DF8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4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86476" y="1845421"/>
            <a:ext cx="6981524" cy="2407322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267200" y="4487963"/>
            <a:ext cx="6400800" cy="7732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34601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1818"/>
            <a:ext cx="9818077" cy="731491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8831"/>
            <a:ext cx="9818077" cy="4806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63039"/>
            <a:ext cx="4747953" cy="486075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24" name="내용 개체 틀 2"/>
          <p:cNvSpPr>
            <a:spLocks noGrp="1"/>
          </p:cNvSpPr>
          <p:nvPr>
            <p:ph sz="half" idx="13"/>
          </p:nvPr>
        </p:nvSpPr>
        <p:spPr>
          <a:xfrm>
            <a:off x="5914508" y="1463038"/>
            <a:ext cx="4706971" cy="486075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838200" y="361818"/>
            <a:ext cx="9818077" cy="731491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232174"/>
            <a:ext cx="12192000" cy="3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4346011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38569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6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778" y="6352526"/>
            <a:ext cx="1792780" cy="36894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Scalable Computer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47749" y="6356350"/>
            <a:ext cx="890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1" r:id="rId5"/>
  </p:sldLayoutIdLst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Array, List, Vector 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C++ STL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Multicore Operating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Difference</a:t>
            </a:r>
            <a:endParaRPr kumimoji="1"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06841"/>
              </p:ext>
            </p:extLst>
          </p:nvPr>
        </p:nvGraphicFramePr>
        <p:xfrm>
          <a:off x="838201" y="1489075"/>
          <a:ext cx="10891837" cy="385452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4071"/>
                <a:gridCol w="2010423"/>
                <a:gridCol w="1780302"/>
                <a:gridCol w="2241443"/>
                <a:gridCol w="3085598"/>
              </a:tblGrid>
              <a:tr h="888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Data Structure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Allocation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Random Access</a:t>
                      </a:r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Insertion / Deletion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(Middle element)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Usage</a:t>
                      </a:r>
                    </a:p>
                    <a:p>
                      <a:pPr algn="ctr" latinLnBrk="1"/>
                      <a:r>
                        <a:rPr lang="en-US" altLang="ko-KR" sz="1800" dirty="0" smtClean="0"/>
                        <a:t>(Characteristics)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88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/>
                        <a:t>Array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Static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(Fixed at first)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Fast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access. O(1)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Fixed Size (No reallocation)</a:t>
                      </a:r>
                    </a:p>
                  </a:txBody>
                  <a:tcPr/>
                </a:tc>
              </a:tr>
              <a:tr h="888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/>
                        <a:t>Vector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Dynamic 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(Fixed</a:t>
                      </a:r>
                      <a:r>
                        <a:rPr lang="en-US" altLang="ko-KR" baseline="0" dirty="0" smtClean="0"/>
                        <a:t>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</a:p>
                    <a:p>
                      <a:pPr latinLnBrk="1"/>
                      <a:r>
                        <a:rPr lang="en-US" altLang="ko-KR" dirty="0" smtClean="0"/>
                        <a:t>(Not</a:t>
                      </a:r>
                      <a:r>
                        <a:rPr lang="en-US" altLang="ko-KR" baseline="0" dirty="0" smtClean="0"/>
                        <a:t> Recommended)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Fast </a:t>
                      </a:r>
                      <a:r>
                        <a:rPr lang="en-US" altLang="ko-KR" dirty="0" smtClean="0"/>
                        <a:t>access. O(1)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Reallocation</a:t>
                      </a:r>
                      <a:r>
                        <a:rPr lang="en-US" altLang="ko-KR" baseline="0" dirty="0" smtClean="0"/>
                        <a:t> supported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Not good in dynamic operations</a:t>
                      </a:r>
                      <a:endParaRPr lang="ko-KR" altLang="en-US" dirty="0"/>
                    </a:p>
                  </a:txBody>
                  <a:tcPr/>
                </a:tc>
              </a:tr>
              <a:tr h="8886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dirty="0" smtClean="0"/>
                        <a:t>List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Dynamic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YES</a:t>
                      </a:r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Search costs</a:t>
                      </a:r>
                      <a:r>
                        <a:rPr lang="en-US" altLang="ko-KR" baseline="0" dirty="0" smtClean="0"/>
                        <a:t> O(n</a:t>
                      </a:r>
                      <a:r>
                        <a:rPr lang="en-US" altLang="ko-KR" baseline="0" dirty="0" smtClean="0"/>
                        <a:t>).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Dynamic operation is good.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 dirty="0"/>
              <a:t>Multicore Operating Systems Laboratory</a:t>
            </a:r>
          </a:p>
          <a:p>
            <a:r>
              <a:rPr kumimoji="1" lang="en-US" altLang="ko-KR" dirty="0" err="1"/>
              <a:t>Hanyang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9876" y="2216159"/>
            <a:ext cx="9308123" cy="1676399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ko-KR"/>
              <a:t>Multicore Operating Systems Laboratory</a:t>
            </a:r>
          </a:p>
          <a:p>
            <a:r>
              <a:rPr kumimoji="1" lang="en-US" altLang="ko-KR"/>
              <a:t>Hanyang University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3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lgun Gothic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yu-scslab-ppt-template" id="{7461F7AB-1A7E-424D-B087-D0459B867E18}" vid="{A47E2E7A-FE66-B145-A74C-EE35E2BEC7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hyu-scslab-ppt-template</Template>
  <TotalTime>17</TotalTime>
  <Words>105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Arial</vt:lpstr>
      <vt:lpstr>Office 테마</vt:lpstr>
      <vt:lpstr>Array, List, Vector </vt:lpstr>
      <vt:lpstr>Difference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List, Vector </dc:title>
  <dc:creator>Hyeongwon Jang</dc:creator>
  <cp:lastModifiedBy>Hyeongwon Jang</cp:lastModifiedBy>
  <cp:revision>4</cp:revision>
  <dcterms:created xsi:type="dcterms:W3CDTF">2016-10-24T05:29:23Z</dcterms:created>
  <dcterms:modified xsi:type="dcterms:W3CDTF">2016-10-24T06:22:28Z</dcterms:modified>
</cp:coreProperties>
</file>