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2764857" y="1384065"/>
            <a:ext cx="5236142" cy="1805491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200400" y="3365972"/>
            <a:ext cx="4800599" cy="57991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>
            <a:off x="0" y="3259508"/>
            <a:ext cx="9144000" cy="34289"/>
          </a:xfrm>
          <a:prstGeom prst="rect">
            <a:avLst/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260811" y="4767262"/>
            <a:ext cx="66813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28650" y="271363"/>
            <a:ext cx="7363557" cy="5486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28650" y="1116623"/>
            <a:ext cx="7363557" cy="360456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/>
          <p:nvPr/>
        </p:nvSpPr>
        <p:spPr>
          <a:xfrm>
            <a:off x="0" y="924130"/>
            <a:ext cx="9144000" cy="270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BBD6E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60811" y="4767262"/>
            <a:ext cx="66813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마침글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3259508"/>
            <a:ext cx="9144000" cy="34289"/>
          </a:xfrm>
          <a:prstGeom prst="rect">
            <a:avLst/>
          </a:prstGeom>
          <a:solidFill>
            <a:srgbClr val="2E75B5"/>
          </a:solidFill>
          <a:ln cap="flat" cmpd="sng" w="12700">
            <a:solidFill>
              <a:srgbClr val="2E75B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260811" y="4767262"/>
            <a:ext cx="66813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콘텐츠 2개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628650" y="1097279"/>
            <a:ext cx="3560964" cy="364556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435880" y="1097278"/>
            <a:ext cx="3530228" cy="364556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628650" y="271363"/>
            <a:ext cx="7363557" cy="5486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75" name="Shape 75"/>
          <p:cNvSpPr/>
          <p:nvPr/>
        </p:nvSpPr>
        <p:spPr>
          <a:xfrm>
            <a:off x="0" y="924130"/>
            <a:ext cx="9144000" cy="270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BBD6E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60811" y="4767262"/>
            <a:ext cx="66813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백지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924130"/>
            <a:ext cx="9144000" cy="270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BBD6E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260811" y="4767262"/>
            <a:ext cx="66813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31083" y="4764394"/>
            <a:ext cx="1344584" cy="27671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260811" y="4767262"/>
            <a:ext cx="66813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Relationship Id="rId4" Type="http://schemas.openxmlformats.org/officeDocument/2006/relationships/image" Target="../media/image12.png"/><Relationship Id="rId5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virtualbox.org/wiki/Downloads" TargetMode="External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releases.ubuntu.com/14.04/" TargetMode="External"/><Relationship Id="rId4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2764857" y="1384065"/>
            <a:ext cx="5236142" cy="180549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ko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Installation</a:t>
            </a:r>
            <a:br>
              <a:rPr b="0" i="0" lang="ko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Virtual Machine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200400" y="3365972"/>
            <a:ext cx="4800599" cy="5799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Installing Ubuntu 14.04 on VirtualBox</a:t>
            </a:r>
          </a:p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Multicore Operating Systems Laboratory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Hanyang University</a:t>
            </a: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260811" y="4767262"/>
            <a:ext cx="66813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628650" y="271363"/>
            <a:ext cx="7363557" cy="5486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ko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Ubuntu</a:t>
            </a:r>
          </a:p>
        </p:txBody>
      </p:sp>
      <p:sp>
        <p:nvSpPr>
          <p:cNvPr id="166" name="Shape 166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Multicore Operating Systems Laboratory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Hanyang University</a:t>
            </a: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260811" y="4767262"/>
            <a:ext cx="66813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28650" y="1116623"/>
            <a:ext cx="7363557" cy="36045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순서대로 실행합니다.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746" y="1575755"/>
            <a:ext cx="2506637" cy="2399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8950" y="1575755"/>
            <a:ext cx="2982743" cy="239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5050" y="1575755"/>
            <a:ext cx="2647138" cy="239921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3028950" y="4021037"/>
            <a:ext cx="32712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이전에 받은 ubuntu 14.04.xxx.iso파일 선택</a:t>
            </a:r>
          </a:p>
        </p:txBody>
      </p:sp>
      <p:sp>
        <p:nvSpPr>
          <p:cNvPr id="173" name="Shape 173"/>
          <p:cNvSpPr/>
          <p:nvPr/>
        </p:nvSpPr>
        <p:spPr>
          <a:xfrm>
            <a:off x="2788036" y="2602763"/>
            <a:ext cx="503407" cy="2991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824376" y="2602763"/>
            <a:ext cx="503407" cy="2991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628650" y="271363"/>
            <a:ext cx="7363557" cy="5486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ko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Ubuntu</a:t>
            </a:r>
          </a:p>
        </p:txBody>
      </p:sp>
      <p:sp>
        <p:nvSpPr>
          <p:cNvPr id="180" name="Shape 180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Multicore Operating Systems Laboratory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Hanyang University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260811" y="4767262"/>
            <a:ext cx="66813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28650" y="1116623"/>
            <a:ext cx="7363557" cy="36045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순서대로 실행합니다.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1164770" y="4105053"/>
            <a:ext cx="1043795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한국어 선택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(English OK)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743" y="1575754"/>
            <a:ext cx="2477849" cy="239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9740" y="1575753"/>
            <a:ext cx="2859824" cy="239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2849" y="1575754"/>
            <a:ext cx="2737868" cy="239921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/>
          <p:nvPr/>
        </p:nvSpPr>
        <p:spPr>
          <a:xfrm>
            <a:off x="2788036" y="2602763"/>
            <a:ext cx="503407" cy="2991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5824376" y="2602763"/>
            <a:ext cx="503407" cy="2991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6796761" y="4105052"/>
            <a:ext cx="1390043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디스크를 지우고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 설치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628650" y="271363"/>
            <a:ext cx="7363557" cy="5486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ko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Ubuntu</a:t>
            </a:r>
          </a:p>
        </p:txBody>
      </p:sp>
      <p:sp>
        <p:nvSpPr>
          <p:cNvPr id="195" name="Shape 195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Multicore Operating Systems Laboratory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Hanyang University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260811" y="4767262"/>
            <a:ext cx="66813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28650" y="1116623"/>
            <a:ext cx="7363557" cy="36045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순서대로 실행합니다.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781317" y="4105052"/>
            <a:ext cx="105822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위치 [Seoul]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6810590" y="4105052"/>
            <a:ext cx="136239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키보드 [한국어]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051" y="1575752"/>
            <a:ext cx="2506133" cy="2397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9740" y="1575752"/>
            <a:ext cx="2888511" cy="2397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7806" y="1575752"/>
            <a:ext cx="2816991" cy="239790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/>
          <p:nvPr/>
        </p:nvSpPr>
        <p:spPr>
          <a:xfrm>
            <a:off x="2788036" y="2602763"/>
            <a:ext cx="503407" cy="2991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5824376" y="2602763"/>
            <a:ext cx="503407" cy="2991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628650" y="271363"/>
            <a:ext cx="7363557" cy="5486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ko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Ubuntu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28650" y="1116623"/>
            <a:ext cx="3515333" cy="36045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 계정 생성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[이름] 칸에 자신이 원하는  계정명을 입력하세요.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[암호]는 추후 로그인 시      필요합니다.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[계속] 클릭 후 10~20분 정도 설치가 진행됩니다. 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완료되면 컴퓨터를 재부팅 후 로그인합니다.</a:t>
            </a:r>
          </a:p>
        </p:txBody>
      </p:sp>
      <p:sp>
        <p:nvSpPr>
          <p:cNvPr id="211" name="Shape 211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Multicore Operating Systems Laboratory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Hanyang University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260811" y="4767262"/>
            <a:ext cx="66813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8337" y="1576653"/>
            <a:ext cx="3940002" cy="2746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628650" y="2250990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ko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수고하셨습니다.</a:t>
            </a:r>
          </a:p>
        </p:txBody>
      </p:sp>
      <p:sp>
        <p:nvSpPr>
          <p:cNvPr id="219" name="Shape 219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Multicore Operating Systems Laboratory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Hanyang University</a:t>
            </a: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260811" y="4767262"/>
            <a:ext cx="66813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628650" y="271363"/>
            <a:ext cx="7363557" cy="5486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ko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준비 사항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28650" y="1116623"/>
            <a:ext cx="7363557" cy="36045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Machine 프로그램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 14.04 이미지파일(.iso)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디스크 용량 10 ~ 20GiB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설치 소요시간 : 30분 ~ 1 시간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Multicore Operating Systems Laboratory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Hanyang University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260811" y="4767262"/>
            <a:ext cx="66813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28650" y="271363"/>
            <a:ext cx="7363557" cy="5486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ko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Machine 설치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28650" y="1116623"/>
            <a:ext cx="7363557" cy="36045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가상 머신(Virtual Machine)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가상의 컴퓨터 환경을 소프트웨어적으로 구현한 프로그램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대표적으로 VMware, VirtualBox 가 있다.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VirtualBox Download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https://www.virtualbox.org/wiki/Downloads</a:t>
            </a:r>
          </a:p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Multicore Operating Systems Laboratory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Hanyang University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260811" y="4767262"/>
            <a:ext cx="66813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316" y="3513865"/>
            <a:ext cx="6496200" cy="9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628650" y="271363"/>
            <a:ext cx="7363557" cy="5486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ko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 14.04 ISO 다운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28650" y="1116623"/>
            <a:ext cx="7363557" cy="36045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가상머신에 설치할 운영체제 ISO파일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 14.04 LTS Download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http://releases.ubuntu.com/14.04/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32-bit / 64-bit 확인 후 설치 (Windows : 내 컴퓨터 – [속성])</a:t>
            </a:r>
          </a:p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Multicore Operating Systems Laboratory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Hanyang University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260811" y="4767262"/>
            <a:ext cx="66813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946" y="2509244"/>
            <a:ext cx="6862130" cy="2211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628650" y="271363"/>
            <a:ext cx="7363557" cy="5486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ko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up VM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28650" y="1116623"/>
            <a:ext cx="3515333" cy="36045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설치한 VirtualBox 실행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[새로만들기] 클릭</a:t>
            </a:r>
          </a:p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Multicore Operating Systems Laboratory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Hanyang University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260811" y="4767262"/>
            <a:ext cx="66813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3739" y="1585919"/>
            <a:ext cx="3622764" cy="2717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628650" y="271363"/>
            <a:ext cx="7363557" cy="5486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ko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up VM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28650" y="1116623"/>
            <a:ext cx="3515333" cy="36045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가상머신 만들기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이름에 Ubuntu 적고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종류 Linux 선택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버전 : Ubuntu</a:t>
            </a:r>
          </a:p>
          <a:p>
            <a:pPr indent="-17145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32-bit / 64-bit 확인</a:t>
            </a:r>
          </a:p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Multicore Operating Systems Laboratory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Hanyang University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260811" y="4767262"/>
            <a:ext cx="66813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1402" y="1509628"/>
            <a:ext cx="4023313" cy="3041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628650" y="271363"/>
            <a:ext cx="7363557" cy="5486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ko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up VM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28650" y="1116623"/>
            <a:ext cx="3515333" cy="36045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메모리 크기 : 2GiB 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많이 설정할 수록 VirtualBox의 성능이 좋습니다.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호스트의 50%가 적당합니다.</a:t>
            </a: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[다음] 가상 하드 만들기</a:t>
            </a:r>
          </a:p>
          <a:p>
            <a:pPr indent="-17145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[지금 새 가상 하드 디스크 만들기]</a:t>
            </a:r>
          </a:p>
          <a:p>
            <a:pPr indent="-17145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[VDI (VirtualBox 이미지)]</a:t>
            </a:r>
          </a:p>
          <a:p>
            <a:pPr indent="-17145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[동적 할당]</a:t>
            </a:r>
          </a:p>
          <a:p>
            <a:pPr indent="-1778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디스크 효율 : [동적 할당]</a:t>
            </a:r>
          </a:p>
          <a:p>
            <a:pPr indent="-1778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고성능 요구 : [고정 할당]</a:t>
            </a:r>
          </a:p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Multicore Operating Systems Laboratory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Hanyang University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260811" y="4767262"/>
            <a:ext cx="66813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8648" y="1814722"/>
            <a:ext cx="3257167" cy="2431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628650" y="271363"/>
            <a:ext cx="7363557" cy="5486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ko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up VM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28650" y="1116623"/>
            <a:ext cx="3515333" cy="36045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디스크 용량 : 8 ~ 20GiB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컴퓨터 용량에 따라 설정하시면 됩니다.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[고정 할당]의 경우 그 크기 만큼 디스크를 차지합니다.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Multicore Operating Systems Laboratory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Hanyang University</a:t>
            </a: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260811" y="4767262"/>
            <a:ext cx="66813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4207" y="1642385"/>
            <a:ext cx="3964425" cy="296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28650" y="271363"/>
            <a:ext cx="7363557" cy="5486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ko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Ubuntu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28650" y="1116623"/>
            <a:ext cx="3515333" cy="36045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지금껏 설정한 가상머신이 생성.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새로 만든 가상머신 클릭.</a:t>
            </a: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아까 다운받은 .iso파일로 Ubuntu 운영체제 설치.</a:t>
            </a:r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Multicore Operating Systems Laboratory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Hanyang University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260811" y="4767262"/>
            <a:ext cx="668135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8262" y="1888916"/>
            <a:ext cx="3278655" cy="244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