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62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57510-3024-4B7E-A11A-6F2B0BE9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955" y="802298"/>
            <a:ext cx="9117897" cy="2541431"/>
          </a:xfrm>
        </p:spPr>
        <p:txBody>
          <a:bodyPr>
            <a:normAutofit fontScale="90000"/>
          </a:bodyPr>
          <a:lstStyle/>
          <a:p>
            <a:r>
              <a:rPr lang="ko-KR" altLang="en-US" sz="9600" b="1" dirty="0"/>
              <a:t>경험기반 자소서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24C274-D2BE-40BC-8F42-E029C0FA4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800" b="1" dirty="0"/>
              <a:t>소재 </a:t>
            </a:r>
            <a:r>
              <a:rPr lang="en-US" altLang="ko-KR" sz="2800" b="1" dirty="0"/>
              <a:t>5 ~ 10</a:t>
            </a:r>
            <a:r>
              <a:rPr lang="ko-KR" altLang="en-US" sz="2800" b="1" dirty="0"/>
              <a:t>개를 토반으로 강점과 </a:t>
            </a:r>
            <a:r>
              <a:rPr lang="en-US" altLang="ko-KR" sz="2800" b="1" dirty="0" err="1"/>
              <a:t>ncs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연결 해서 쓰기</a:t>
            </a:r>
          </a:p>
        </p:txBody>
      </p:sp>
    </p:spTree>
    <p:extLst>
      <p:ext uri="{BB962C8B-B14F-4D97-AF65-F5344CB8AC3E}">
        <p14:creationId xmlns:p14="http://schemas.microsoft.com/office/powerpoint/2010/main" val="10788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A9AD-BCA6-493C-9CD2-52D7359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/>
              <a:t>지원동기 </a:t>
            </a:r>
            <a:r>
              <a:rPr lang="en-US" altLang="ko-KR" sz="4800" b="1" dirty="0"/>
              <a:t>, </a:t>
            </a:r>
            <a:r>
              <a:rPr lang="ko-KR" altLang="en-US" sz="4800" b="1" dirty="0"/>
              <a:t>과거와 현재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4CDB22-39DE-4156-A358-BC5E074C5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396228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b="1" dirty="0"/>
              <a:t>S: </a:t>
            </a:r>
            <a:r>
              <a:rPr lang="ko-KR" altLang="en-US" sz="1800" b="1" dirty="0"/>
              <a:t>저는 전문대 재학때는 맥도날드 주문 접수 아르바이트를 그리고 졸업 이후로는 교통정보를 관리해주는 교정 회사에 사회경험을 한 바가 있었습니다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T: </a:t>
            </a:r>
            <a:r>
              <a:rPr lang="ko-KR" altLang="en-US" sz="1800" b="1" dirty="0"/>
              <a:t> 개발자와 비개발자 사이와 상사와 동기들 사이에서 여러가지 경험을 한 바가 있습니다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/>
              <a:t>어르신들이나 외국인이 주문 접수를 할 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빨리 주문을 성공하는 것만 생각하기 보다 더 맛있게 가기 위해 오늘의 메뉴를 추천 하거나 혹은 이해 안가는 부분에 대해서는 천천히 소개를 해주었습니다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/>
              <a:t>처음 일을 배울 때  회사가 바빠서 도움을 못 줄 수 있다고 하셨지만 상사분의 말을 듣고 조용히 기다릴 수는 없어서 포스트 </a:t>
            </a:r>
            <a:r>
              <a:rPr lang="ko-KR" altLang="en-US" sz="1800" b="1" dirty="0" err="1"/>
              <a:t>잇으로</a:t>
            </a:r>
            <a:r>
              <a:rPr lang="ko-KR" altLang="en-US" sz="1800" b="1" dirty="0"/>
              <a:t> 문제되는 점을 적고 분류되는 파일을 만들어서 문제가 있는 부분을 바로 확인을 하여 캐치를 하였으며 어디서든 적응을 잘하는 존재로 인정을 받았습니다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A: </a:t>
            </a:r>
            <a:r>
              <a:rPr lang="ko-KR" altLang="en-US" sz="1800" b="1" dirty="0"/>
              <a:t>위에서 언급한 대로 저의 강점인 소통이라는 점을 이용하여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상대방의 말을 먼저 듣고 제가 이해하는 부분이 맞는지 확인을 해가며 피드백의 결과가 서로의 이득이라는 점을 고려 하여 최고의 결과를 만들어 내도록 노력을 하였습니다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R: </a:t>
            </a:r>
            <a:r>
              <a:rPr lang="ko-KR" altLang="en-US" sz="1800" b="1" dirty="0"/>
              <a:t>다양한 사회생활을 경험하면서 필요한 웹서비스를 만들고 싶었으며 직장에서도 사무직 업무 보다는 </a:t>
            </a:r>
            <a:r>
              <a:rPr lang="ko-KR" altLang="en-US" sz="1800" b="1" dirty="0" err="1"/>
              <a:t>개발자로써의</a:t>
            </a:r>
            <a:r>
              <a:rPr lang="ko-KR" altLang="en-US" sz="1800" b="1" dirty="0"/>
              <a:t> 길을 권유를 받아 편입학을 하여 컴퓨터에 대해 배우게 되었습니다</a:t>
            </a:r>
            <a:r>
              <a:rPr lang="en-US" altLang="ko-KR" sz="1800" b="1" dirty="0"/>
              <a:t>.</a:t>
            </a:r>
            <a:r>
              <a:rPr lang="ko-KR" altLang="en-US" sz="1800" b="1" dirty="0"/>
              <a:t> 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4494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A9AD-BCA6-493C-9CD2-52D7359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 err="1"/>
              <a:t>입사부</a:t>
            </a:r>
            <a:r>
              <a:rPr lang="ko-KR" altLang="en-US" sz="6000" b="1" dirty="0"/>
              <a:t> 포부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현재와 미래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EE5195-3267-463F-A042-E85E39141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444406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800" b="1" dirty="0"/>
              <a:t>S: </a:t>
            </a:r>
            <a:r>
              <a:rPr lang="ko-KR" altLang="en-US" sz="1800" b="1" dirty="0"/>
              <a:t>컴퓨터 공학을 배우면서 다양한 지식과 웹기술에 대해 배우기 시작했습니다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T: </a:t>
            </a:r>
            <a:r>
              <a:rPr lang="ko-KR" altLang="en-US" sz="1800" b="1" dirty="0"/>
              <a:t>컴퓨터에는 다양한 진로가 있는데 웹서비스 기술 중에 개발자와 비개발자가 소통할 수 있는 </a:t>
            </a:r>
            <a:r>
              <a:rPr lang="en-US" altLang="ko-KR" sz="1800" b="1" dirty="0"/>
              <a:t>FE </a:t>
            </a:r>
            <a:r>
              <a:rPr lang="ko-KR" altLang="en-US" sz="1800" b="1" dirty="0"/>
              <a:t>개발자가 되고 싶었습니다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A: </a:t>
            </a:r>
            <a:r>
              <a:rPr lang="ko-KR" altLang="en-US" sz="1800" b="1" dirty="0"/>
              <a:t>현재 </a:t>
            </a:r>
            <a:r>
              <a:rPr lang="en-US" altLang="ko-KR" sz="1800" b="1" dirty="0"/>
              <a:t>REACT, HTML,CSS, PYTHON</a:t>
            </a:r>
            <a:r>
              <a:rPr lang="ko-KR" altLang="en-US" sz="1800" b="1" dirty="0"/>
              <a:t>을 공부를 하여 기술적으로 배우고 있으며 조직문화 속에서 다양하게 변신을 유도할 수 있는 사람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창의적인 생각과  이상적인 생각의 차이가 크지 않은 사람이 되기 위해 노력하고 있습니다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-  </a:t>
            </a:r>
            <a:r>
              <a:rPr lang="ko-KR" altLang="en-US" sz="1800" b="1" dirty="0"/>
              <a:t>동아리에서 웹 사이트가 구축 되지 않아 오프라인 상으로만 처리 할 수 있는 문제가 발생해 동아리 팀원들과 함께 제작을 하여 온라인으로도 소통 할 수 있는 </a:t>
            </a:r>
            <a:r>
              <a:rPr lang="ko-KR" altLang="en-US" sz="1800" b="1" dirty="0" err="1"/>
              <a:t>언택트</a:t>
            </a:r>
            <a:r>
              <a:rPr lang="ko-KR" altLang="en-US" sz="1800" b="1" dirty="0"/>
              <a:t> 문화에 적응 하려고 노력 하였습니다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/>
              <a:t>방탈출에 취미가 있으나 네이버 대표 카페 이외에는 직접 검색을 하면서 하고싶은 방탈출을 하기엔 소요시간이  많다고 생각이 들어서  </a:t>
            </a:r>
            <a:r>
              <a:rPr lang="ko-KR" altLang="en-US" sz="1800" b="1" dirty="0" err="1"/>
              <a:t>특색있는</a:t>
            </a:r>
            <a:r>
              <a:rPr lang="ko-KR" altLang="en-US" sz="1800" b="1" dirty="0"/>
              <a:t> 리뷰 사이트를 만들고 싶어 도전 한  적이 있습니다</a:t>
            </a:r>
            <a:r>
              <a:rPr lang="en-US" altLang="ko-KR" sz="1800" b="1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 err="1"/>
              <a:t>언택트</a:t>
            </a:r>
            <a:r>
              <a:rPr lang="ko-KR" altLang="en-US" sz="1800" b="1" dirty="0"/>
              <a:t> 시대에 맞추어 운동에 대해 불편함을 느끼지 않도록 동기부여 및 식단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옷 사이트를 제공하여 운동을 즐겁게 할 수 있는 웹 사이트를 제작한 바가 있습니다</a:t>
            </a:r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R: </a:t>
            </a:r>
            <a:r>
              <a:rPr lang="ko-KR" altLang="en-US" sz="1800" b="1" dirty="0"/>
              <a:t>저의 최종 목표는 현재 사람들의 편리함을 위해 개발을 하였다면 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년 뒤에는 고령층을 위한 웹 사이트까지 만들어서 고령층에서도 편리함과 친절함을 느끼게 되어 따듯한 마음을 전달하는 것입니다</a:t>
            </a:r>
            <a:r>
              <a:rPr lang="en-US" altLang="ko-KR" sz="1800" b="1" dirty="0"/>
              <a:t>.  </a:t>
            </a:r>
            <a:r>
              <a:rPr lang="ko-KR" altLang="en-US" sz="1800" b="1" dirty="0"/>
              <a:t>현재 동아리 사이트 제작부터 개인 프로젝트까지 다양한 프로젝트를 진행하면서 웹 서비스 </a:t>
            </a:r>
            <a:r>
              <a:rPr lang="ko-KR" altLang="en-US" sz="1800" b="1" dirty="0" err="1"/>
              <a:t>기획와</a:t>
            </a:r>
            <a:r>
              <a:rPr lang="ko-KR" altLang="en-US" sz="1800" b="1" dirty="0"/>
              <a:t> 기술을 잘 경험 하여 귀사에도 멋지게 녹여내도록 하겠습니다</a:t>
            </a:r>
            <a:r>
              <a:rPr lang="en-US" altLang="ko-KR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24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A9AD-BCA6-493C-9CD2-52D7359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/>
              <a:t>나만의 키워드 </a:t>
            </a:r>
            <a:r>
              <a:rPr lang="en-US" altLang="ko-KR" sz="6600" b="1" dirty="0"/>
              <a:t>- </a:t>
            </a:r>
            <a:r>
              <a:rPr lang="ko-KR" altLang="en-US" sz="6600" b="1" dirty="0"/>
              <a:t>소통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0FFEA87-0945-4460-8E77-B9861AFC87D7}"/>
              </a:ext>
            </a:extLst>
          </p:cNvPr>
          <p:cNvSpPr txBox="1">
            <a:spLocks/>
          </p:cNvSpPr>
          <p:nvPr/>
        </p:nvSpPr>
        <p:spPr>
          <a:xfrm>
            <a:off x="0" y="2015732"/>
            <a:ext cx="12191999" cy="4037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소통에서 제일 중요한 것은 확인하기 입니다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개발자가 아닌 상태에서의 사회생활과 학부시절 개발자로써 공부를 하면서 느끼게 된 경우가 많았습니다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FE </a:t>
            </a:r>
            <a:r>
              <a:rPr lang="ko-KR" altLang="en-US" sz="2400" b="1" dirty="0"/>
              <a:t>개발자로써 개발자와 비개발자의 필요사항을 충족하며 서로 상호작용을 하기 위해서는 소통이 필요하다는 것을 배웠습니다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소통을 위한 순서로는 경청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의견 확인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의견대로 수정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의견 확인 등의 반복 과정을 거치면서 완성을 하여 다음 진행 과정으로 성장합니다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소통과 의견 존중을 통해 편리함을 느끼고 소통 과정 중에서도 친절함과 따뜻한 마음을 웹 서비스로도 전달 할 수 있는  사람이 되고 싶습니다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6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A9AD-BCA6-493C-9CD2-52D7359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문제 원인</a:t>
            </a:r>
            <a:r>
              <a:rPr lang="en-US" altLang="ko-KR" dirty="0"/>
              <a:t>, </a:t>
            </a:r>
            <a:r>
              <a:rPr lang="ko-KR" altLang="en-US" dirty="0"/>
              <a:t>해결과정</a:t>
            </a:r>
            <a:r>
              <a:rPr lang="en-US" altLang="ko-KR" dirty="0"/>
              <a:t>, </a:t>
            </a:r>
            <a:r>
              <a:rPr lang="ko-KR" altLang="en-US" dirty="0"/>
              <a:t>해결 루트 </a:t>
            </a:r>
            <a:r>
              <a:rPr lang="en-US" altLang="ko-KR" dirty="0"/>
              <a:t>, </a:t>
            </a:r>
            <a:r>
              <a:rPr lang="ko-KR" altLang="en-US" dirty="0" err="1"/>
              <a:t>목적등</a:t>
            </a:r>
            <a:r>
              <a:rPr lang="ko-KR" altLang="en-US" dirty="0"/>
              <a:t> 쓰기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기능의 누락이나 오류를 발견하여 조치하고자 하는 태도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529806-93C4-4B48-B61D-F6931688C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829693"/>
              </p:ext>
            </p:extLst>
          </p:nvPr>
        </p:nvGraphicFramePr>
        <p:xfrm>
          <a:off x="179294" y="2016125"/>
          <a:ext cx="11878235" cy="419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04">
                  <a:extLst>
                    <a:ext uri="{9D8B030D-6E8A-4147-A177-3AD203B41FA5}">
                      <a16:colId xmlns:a16="http://schemas.microsoft.com/office/drawing/2014/main" val="608156234"/>
                    </a:ext>
                  </a:extLst>
                </a:gridCol>
                <a:gridCol w="10109831">
                  <a:extLst>
                    <a:ext uri="{9D8B030D-6E8A-4147-A177-3AD203B41FA5}">
                      <a16:colId xmlns:a16="http://schemas.microsoft.com/office/drawing/2014/main" val="51799530"/>
                    </a:ext>
                  </a:extLst>
                </a:gridCol>
              </a:tblGrid>
              <a:tr h="996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What? </a:t>
                      </a:r>
                      <a:r>
                        <a:rPr lang="ko-KR" altLang="en-US" dirty="0"/>
                        <a:t>태도 및 결과를 달성하기 위해 요구 되어지는 역량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기능의 누락이나 오류를 발견하여 조치하고자 하는 태도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요구사항 확인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화면 설계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애플리케이션 테스트 관리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650"/>
                  </a:ext>
                </a:extLst>
              </a:tr>
              <a:tr h="996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How?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S: </a:t>
                      </a:r>
                      <a:r>
                        <a:rPr lang="ko-KR" altLang="en-US" dirty="0"/>
                        <a:t>동아리 </a:t>
                      </a:r>
                      <a:r>
                        <a:rPr lang="ko-KR" altLang="en-US" dirty="0" err="1"/>
                        <a:t>팀원들이랑</a:t>
                      </a:r>
                      <a:r>
                        <a:rPr lang="ko-KR" altLang="en-US" dirty="0"/>
                        <a:t> 코드 리뷰를 하면서 만들고 있었음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T: </a:t>
                      </a:r>
                      <a:r>
                        <a:rPr lang="ko-KR" altLang="en-US" dirty="0"/>
                        <a:t>반복적인 에러 코드에 대해 사실 주석 처리만 </a:t>
                      </a:r>
                      <a:r>
                        <a:rPr lang="ko-KR" altLang="en-US" dirty="0" err="1"/>
                        <a:t>할뿐</a:t>
                      </a:r>
                      <a:r>
                        <a:rPr lang="ko-KR" altLang="en-US" dirty="0"/>
                        <a:t> 다른 거를 하기에 바빠 결국 스파게티 코드가 됨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A: </a:t>
                      </a:r>
                      <a:r>
                        <a:rPr lang="ko-KR" altLang="en-US" dirty="0"/>
                        <a:t>팀원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명이서 다 각자만의 스타일로 주석처리를 </a:t>
                      </a:r>
                      <a:r>
                        <a:rPr lang="ko-KR" altLang="en-US" dirty="0" err="1"/>
                        <a:t>하다보니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할때</a:t>
                      </a:r>
                      <a:r>
                        <a:rPr lang="ko-KR" altLang="en-US" dirty="0"/>
                        <a:t> 더 스파게티 코드가 된다는 사실을 알게 되어 </a:t>
                      </a:r>
                      <a:r>
                        <a:rPr lang="ko-KR" altLang="en-US" dirty="0" err="1"/>
                        <a:t>깃헙에</a:t>
                      </a:r>
                      <a:r>
                        <a:rPr lang="ko-KR" altLang="en-US" dirty="0"/>
                        <a:t> 있는 이슈 페이지를 적절하게 사용하여 마무리 하면 바로 이슈를 닫았음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R: </a:t>
                      </a:r>
                      <a:r>
                        <a:rPr lang="ko-KR" altLang="en-US" dirty="0"/>
                        <a:t>서로의 코드에 대해 이해를 못하더라도 어느 부분이 문제 인지 알게 되어 공부 중 이해가 되면 직접 전달을 하여 같이 고칠 수 있게 되었습니다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51450"/>
                  </a:ext>
                </a:extLst>
              </a:tr>
              <a:tr h="996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Why? </a:t>
                      </a:r>
                      <a:r>
                        <a:rPr lang="ko-KR" altLang="en-US" dirty="0"/>
                        <a:t>직무와의 연관성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공부를 </a:t>
                      </a:r>
                      <a:r>
                        <a:rPr lang="ko-KR" altLang="en-US" dirty="0" err="1"/>
                        <a:t>하다보면</a:t>
                      </a:r>
                      <a:r>
                        <a:rPr lang="ko-KR" altLang="en-US" dirty="0"/>
                        <a:t> 개발자도 혼자 창업을 하지 않는 이상 혼자의 힘으로 </a:t>
                      </a:r>
                      <a:r>
                        <a:rPr lang="ko-KR" altLang="en-US" dirty="0" err="1"/>
                        <a:t>서야할때도</a:t>
                      </a:r>
                      <a:r>
                        <a:rPr lang="ko-KR" altLang="en-US" dirty="0"/>
                        <a:t> 있지만 </a:t>
                      </a:r>
                      <a:r>
                        <a:rPr lang="ko-KR" altLang="en-US" dirty="0" err="1"/>
                        <a:t>여러명의</a:t>
                      </a:r>
                      <a:r>
                        <a:rPr lang="ko-KR" altLang="en-US" dirty="0"/>
                        <a:t> 개발자와 비개발자 사이에서 대화를 </a:t>
                      </a:r>
                      <a:r>
                        <a:rPr lang="ko-KR" altLang="en-US" dirty="0" err="1"/>
                        <a:t>해야하는</a:t>
                      </a:r>
                      <a:r>
                        <a:rPr lang="ko-KR" altLang="en-US" dirty="0"/>
                        <a:t> 경우가 많다는 것을 이번 프로젝트를 통해 알게 되었습니다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5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63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A9AD-BCA6-493C-9CD2-52D7359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문제 원인</a:t>
            </a:r>
            <a:r>
              <a:rPr lang="en-US" altLang="ko-KR" dirty="0"/>
              <a:t>, </a:t>
            </a:r>
            <a:r>
              <a:rPr lang="ko-KR" altLang="en-US" dirty="0"/>
              <a:t>해결과정</a:t>
            </a:r>
            <a:r>
              <a:rPr lang="en-US" altLang="ko-KR" dirty="0"/>
              <a:t>, </a:t>
            </a:r>
            <a:r>
              <a:rPr lang="ko-KR" altLang="en-US" dirty="0"/>
              <a:t>해결 루트 </a:t>
            </a:r>
            <a:r>
              <a:rPr lang="en-US" altLang="ko-KR" dirty="0"/>
              <a:t>, </a:t>
            </a:r>
            <a:r>
              <a:rPr lang="ko-KR" altLang="en-US" dirty="0" err="1"/>
              <a:t>목적등</a:t>
            </a:r>
            <a:r>
              <a:rPr lang="ko-KR" altLang="en-US" dirty="0"/>
              <a:t> 쓰기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산출물 완성도 확보를 위한 적극적인 태도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529806-93C4-4B48-B61D-F6931688C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54799"/>
              </p:ext>
            </p:extLst>
          </p:nvPr>
        </p:nvGraphicFramePr>
        <p:xfrm>
          <a:off x="233082" y="2016125"/>
          <a:ext cx="11654117" cy="419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038">
                  <a:extLst>
                    <a:ext uri="{9D8B030D-6E8A-4147-A177-3AD203B41FA5}">
                      <a16:colId xmlns:a16="http://schemas.microsoft.com/office/drawing/2014/main" val="608156234"/>
                    </a:ext>
                  </a:extLst>
                </a:gridCol>
                <a:gridCol w="9919079">
                  <a:extLst>
                    <a:ext uri="{9D8B030D-6E8A-4147-A177-3AD203B41FA5}">
                      <a16:colId xmlns:a16="http://schemas.microsoft.com/office/drawing/2014/main" val="51799530"/>
                    </a:ext>
                  </a:extLst>
                </a:gridCol>
              </a:tblGrid>
              <a:tr h="996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What? </a:t>
                      </a:r>
                      <a:r>
                        <a:rPr lang="ko-KR" altLang="en-US" dirty="0"/>
                        <a:t>태도 및 결과를 달성하기 위해 요구 되어지는 역량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산출물 완성도 확보를 위한 적극적인 태도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요구사항 확인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 입출력 구현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정보시스템 이행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인터페이스 구현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650"/>
                  </a:ext>
                </a:extLst>
              </a:tr>
              <a:tr h="996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How?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S: </a:t>
                      </a:r>
                      <a:r>
                        <a:rPr lang="ko-KR" altLang="en-US" dirty="0"/>
                        <a:t>막학기에 프로젝트를 동기들과 함께 운동을 자극할 수 있는 웹 사이트를 만들기로 함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T: </a:t>
                      </a:r>
                      <a:r>
                        <a:rPr lang="ko-KR" altLang="en-US" dirty="0"/>
                        <a:t>하지만 갑자기 마감 기한이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 이상 줄어들어서 도전을 하고 싶던 정보들이 많았으나 한계가 있었음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A:</a:t>
                      </a:r>
                      <a:r>
                        <a:rPr lang="ko-KR" altLang="en-US" dirty="0"/>
                        <a:t>다행히도 미리 준비된 이슈들 사이에 프로토타입을 만들어 두어 계획을 </a:t>
                      </a:r>
                      <a:r>
                        <a:rPr lang="en-US" altLang="ko-KR" dirty="0"/>
                        <a:t>1,2,3 </a:t>
                      </a:r>
                      <a:r>
                        <a:rPr lang="ko-KR" altLang="en-US" dirty="0"/>
                        <a:t>형태로 </a:t>
                      </a:r>
                      <a:r>
                        <a:rPr lang="ko-KR" altLang="en-US" dirty="0" err="1"/>
                        <a:t>짜두었기</a:t>
                      </a:r>
                      <a:r>
                        <a:rPr lang="ko-KR" altLang="en-US" dirty="0"/>
                        <a:t> 때문에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주라는 시간에서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 단위로 도전을 하면서 계획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에 대해 최종으로 마무리를 짓기로 협의 하였다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r>
                        <a:rPr lang="en-US" altLang="ko-KR" dirty="0"/>
                        <a:t>R: </a:t>
                      </a:r>
                      <a:r>
                        <a:rPr lang="ko-KR" altLang="en-US" dirty="0"/>
                        <a:t>다행히 마무리 되는 상태로 내게 되어 좋은 점수를 받았었다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51450"/>
                  </a:ext>
                </a:extLst>
              </a:tr>
              <a:tr h="996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Why? </a:t>
                      </a:r>
                      <a:r>
                        <a:rPr lang="ko-KR" altLang="en-US" dirty="0"/>
                        <a:t>직무와의 연관성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완성을 다 </a:t>
                      </a:r>
                      <a:r>
                        <a:rPr lang="ko-KR" altLang="en-US" dirty="0" err="1"/>
                        <a:t>했다라는</a:t>
                      </a:r>
                      <a:r>
                        <a:rPr lang="ko-KR" altLang="en-US" dirty="0"/>
                        <a:t> 뜻은 단순히 코드 작성이 완료 되었다가 아닌 서비스를  사용할 사용자만 나타나면 활용이 가능하다는 뜻이고 프로젝트를 통해 팀원들과 함께 잘 마무리 하여 베타테스트까지 실행할 수 있었습니다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5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51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A9AD-BCA6-493C-9CD2-52D7359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문제 원인</a:t>
            </a:r>
            <a:r>
              <a:rPr lang="en-US" altLang="ko-KR" dirty="0"/>
              <a:t>, </a:t>
            </a:r>
            <a:r>
              <a:rPr lang="ko-KR" altLang="en-US" dirty="0"/>
              <a:t>해결과정</a:t>
            </a:r>
            <a:r>
              <a:rPr lang="en-US" altLang="ko-KR" dirty="0"/>
              <a:t>, </a:t>
            </a:r>
            <a:r>
              <a:rPr lang="ko-KR" altLang="en-US" dirty="0"/>
              <a:t>해결 루트 </a:t>
            </a:r>
            <a:r>
              <a:rPr lang="en-US" altLang="ko-KR" dirty="0"/>
              <a:t>, </a:t>
            </a:r>
            <a:r>
              <a:rPr lang="ko-KR" altLang="en-US" dirty="0" err="1"/>
              <a:t>목적등</a:t>
            </a:r>
            <a:r>
              <a:rPr lang="ko-KR" altLang="en-US" dirty="0"/>
              <a:t> 쓰기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자신의 업무에 책임감을 갖고 역할을 다하려는 태도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529806-93C4-4B48-B61D-F6931688C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64967"/>
              </p:ext>
            </p:extLst>
          </p:nvPr>
        </p:nvGraphicFramePr>
        <p:xfrm>
          <a:off x="524435" y="1942833"/>
          <a:ext cx="11143129" cy="480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63">
                  <a:extLst>
                    <a:ext uri="{9D8B030D-6E8A-4147-A177-3AD203B41FA5}">
                      <a16:colId xmlns:a16="http://schemas.microsoft.com/office/drawing/2014/main" val="608156234"/>
                    </a:ext>
                  </a:extLst>
                </a:gridCol>
                <a:gridCol w="9484166">
                  <a:extLst>
                    <a:ext uri="{9D8B030D-6E8A-4147-A177-3AD203B41FA5}">
                      <a16:colId xmlns:a16="http://schemas.microsoft.com/office/drawing/2014/main" val="51799530"/>
                    </a:ext>
                  </a:extLst>
                </a:gridCol>
              </a:tblGrid>
              <a:tr h="12632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What? </a:t>
                      </a:r>
                      <a:r>
                        <a:rPr lang="ko-KR" altLang="en-US" dirty="0"/>
                        <a:t>태도 및 결과를 달성하기 위해 요구 되어지는 역량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자신의 업무에 책임감을 갖고 역할을 다하려는 태도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개발 환경 백업하기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 환경 복원하기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소스 코드 관리 하기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=&gt; </a:t>
                      </a:r>
                      <a:r>
                        <a:rPr lang="ko-KR" altLang="en-US" dirty="0"/>
                        <a:t>자신의 상황에 대해 인지 하고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상태를 복원하고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상태 유지를 한다는 점에서 사회생활을 </a:t>
                      </a:r>
                      <a:r>
                        <a:rPr lang="ko-KR" altLang="en-US" dirty="0" err="1"/>
                        <a:t>할때</a:t>
                      </a:r>
                      <a:r>
                        <a:rPr lang="ko-KR" altLang="en-US" dirty="0"/>
                        <a:t> 비슷한 경험을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650"/>
                  </a:ext>
                </a:extLst>
              </a:tr>
              <a:tr h="2210716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How?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S(</a:t>
                      </a:r>
                      <a:r>
                        <a:rPr lang="ko-KR" altLang="en-US" dirty="0"/>
                        <a:t>상황</a:t>
                      </a:r>
                      <a:r>
                        <a:rPr lang="en-US" altLang="ko-KR" dirty="0"/>
                        <a:t>): 1</a:t>
                      </a:r>
                      <a:r>
                        <a:rPr lang="ko-KR" altLang="en-US" dirty="0"/>
                        <a:t>학년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학기에 휴학을 하고 계약직으로 전화주문 아르바이트를 한적이 있습니다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T(</a:t>
                      </a:r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처음 받아보는 주문 접수 때문에 다양한 손님들 중에 저를 만만하게 보거나 </a:t>
                      </a:r>
                      <a:r>
                        <a:rPr lang="ko-KR" altLang="en-US" dirty="0" err="1"/>
                        <a:t>초면인데도</a:t>
                      </a:r>
                      <a:r>
                        <a:rPr lang="ko-KR" altLang="en-US" dirty="0"/>
                        <a:t> 불구하고 바로 화를 내는 </a:t>
                      </a:r>
                      <a:r>
                        <a:rPr lang="ko-KR" altLang="en-US" dirty="0" err="1"/>
                        <a:t>고객님들도</a:t>
                      </a:r>
                      <a:r>
                        <a:rPr lang="ko-KR" altLang="en-US" dirty="0"/>
                        <a:t> 있었습니다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A(</a:t>
                      </a:r>
                      <a:r>
                        <a:rPr lang="ko-KR" altLang="en-US" dirty="0"/>
                        <a:t>행동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처음에는 당황을 하여 울기도 하고 난처해하기도 했지만 상사분께서 우리가 처리 해줄 수 있으니 스스로를 믿고 같이 해결 할 수 있는 방법을 모색하라고 하여 저는 컴퓨터에 </a:t>
                      </a:r>
                      <a:r>
                        <a:rPr lang="ko-KR" altLang="en-US" dirty="0" err="1"/>
                        <a:t>포스트잇을</a:t>
                      </a:r>
                      <a:r>
                        <a:rPr lang="ko-KR" altLang="en-US" dirty="0"/>
                        <a:t> 붙여 처리 보고를 하면서 다행히 해결을 할 수 있었습니다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R(</a:t>
                      </a:r>
                      <a:r>
                        <a:rPr lang="ko-KR" altLang="en-US" dirty="0"/>
                        <a:t>결과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그 이후로도 그러한 일이 아닌 영어로 대화를 할 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컴플레인이</a:t>
                      </a:r>
                      <a:r>
                        <a:rPr lang="ko-KR" altLang="en-US" dirty="0"/>
                        <a:t> 들어왔을 때 등 </a:t>
                      </a:r>
                      <a:r>
                        <a:rPr lang="ko-KR" altLang="en-US" dirty="0" err="1"/>
                        <a:t>상황별</a:t>
                      </a:r>
                      <a:r>
                        <a:rPr lang="ko-KR" altLang="en-US" dirty="0"/>
                        <a:t> 대처에 대해 컴퓨터 근처에 포스트 </a:t>
                      </a:r>
                      <a:r>
                        <a:rPr lang="ko-KR" altLang="en-US" dirty="0" err="1"/>
                        <a:t>잇을</a:t>
                      </a:r>
                      <a:r>
                        <a:rPr lang="ko-KR" altLang="en-US" dirty="0"/>
                        <a:t> 둠으로 조금 더 수월한 자세로 고객을 만나도록 하였습니다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51450"/>
                  </a:ext>
                </a:extLst>
              </a:tr>
              <a:tr h="783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Why? </a:t>
                      </a:r>
                      <a:r>
                        <a:rPr lang="ko-KR" altLang="en-US" dirty="0"/>
                        <a:t>직무와의 연관성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자신의 업무에 대해서 책임감을 가지고 역할을 </a:t>
                      </a:r>
                      <a:r>
                        <a:rPr lang="ko-KR" altLang="en-US" dirty="0" err="1"/>
                        <a:t>다할려고</a:t>
                      </a:r>
                      <a:r>
                        <a:rPr lang="ko-KR" altLang="en-US" dirty="0"/>
                        <a:t> 한다면 개발 환경의 구축에서도 소통을 유지하면서 성장 할 수 있다고 생각합니다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5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95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A9AD-BCA6-493C-9CD2-52D7359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문제 원인</a:t>
            </a:r>
            <a:r>
              <a:rPr lang="en-US" altLang="ko-KR" dirty="0"/>
              <a:t>, </a:t>
            </a:r>
            <a:r>
              <a:rPr lang="ko-KR" altLang="en-US" dirty="0"/>
              <a:t>해결과정</a:t>
            </a:r>
            <a:r>
              <a:rPr lang="en-US" altLang="ko-KR" dirty="0"/>
              <a:t>, </a:t>
            </a:r>
            <a:r>
              <a:rPr lang="ko-KR" altLang="en-US" dirty="0"/>
              <a:t>해결 루트 </a:t>
            </a:r>
            <a:r>
              <a:rPr lang="en-US" altLang="ko-KR" dirty="0"/>
              <a:t>, </a:t>
            </a:r>
            <a:r>
              <a:rPr lang="ko-KR" altLang="en-US" dirty="0" err="1"/>
              <a:t>목적등</a:t>
            </a:r>
            <a:r>
              <a:rPr lang="ko-KR" altLang="en-US" dirty="0"/>
              <a:t> 쓰기 </a:t>
            </a:r>
            <a:r>
              <a:rPr lang="en-US" altLang="ko-KR" dirty="0"/>
              <a:t>-</a:t>
            </a:r>
            <a:r>
              <a:rPr lang="ko-KR" altLang="en-US" dirty="0"/>
              <a:t>문제점을 해결하려는 의지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529806-93C4-4B48-B61D-F6931688C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941306"/>
              </p:ext>
            </p:extLst>
          </p:nvPr>
        </p:nvGraphicFramePr>
        <p:xfrm>
          <a:off x="713028" y="2138524"/>
          <a:ext cx="1108037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622">
                  <a:extLst>
                    <a:ext uri="{9D8B030D-6E8A-4147-A177-3AD203B41FA5}">
                      <a16:colId xmlns:a16="http://schemas.microsoft.com/office/drawing/2014/main" val="608156234"/>
                    </a:ext>
                  </a:extLst>
                </a:gridCol>
                <a:gridCol w="9430754">
                  <a:extLst>
                    <a:ext uri="{9D8B030D-6E8A-4147-A177-3AD203B41FA5}">
                      <a16:colId xmlns:a16="http://schemas.microsoft.com/office/drawing/2014/main" val="51799530"/>
                    </a:ext>
                  </a:extLst>
                </a:gridCol>
              </a:tblGrid>
              <a:tr h="1225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What? </a:t>
                      </a:r>
                      <a:r>
                        <a:rPr lang="ko-KR" altLang="en-US" dirty="0"/>
                        <a:t>태도 및 결과를 달성하기 위해 요구 되어지는 역량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문제점을 해결하려는 의지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프로그래밍 언어 활용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개발자 환경 </a:t>
                      </a:r>
                      <a:r>
                        <a:rPr lang="ko-KR" altLang="en-US" dirty="0" err="1"/>
                        <a:t>구축등을</a:t>
                      </a:r>
                      <a:r>
                        <a:rPr lang="ko-KR" altLang="en-US" dirty="0"/>
                        <a:t> 통하여 보안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블록체인을 배움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650"/>
                  </a:ext>
                </a:extLst>
              </a:tr>
              <a:tr h="1225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How?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S(</a:t>
                      </a:r>
                      <a:r>
                        <a:rPr lang="ko-KR" altLang="en-US" dirty="0"/>
                        <a:t>상황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팀원 중 한명이 불만을 일으키는 현상이 나타남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T(</a:t>
                      </a:r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팀장으로써 정확하게 알려주지 않았다고 보고가 </a:t>
                      </a:r>
                      <a:r>
                        <a:rPr lang="ko-KR" altLang="en-US" dirty="0" err="1"/>
                        <a:t>되어짐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A(</a:t>
                      </a:r>
                      <a:r>
                        <a:rPr lang="ko-KR" altLang="en-US" dirty="0"/>
                        <a:t>행동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우선 </a:t>
                      </a:r>
                      <a:r>
                        <a:rPr lang="ko-KR" altLang="en-US" dirty="0" err="1"/>
                        <a:t>팀장으로써의</a:t>
                      </a:r>
                      <a:r>
                        <a:rPr lang="ko-KR" altLang="en-US" dirty="0"/>
                        <a:t> 사과를 하고 솔직하게 대화 했던 내역과 보고서 회의록 부분에 대해 캡쳐를 하여 다른 팀원들에게도 다시 확인을 하면서 해결 하고자 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R(</a:t>
                      </a:r>
                      <a:r>
                        <a:rPr lang="ko-KR" altLang="en-US" dirty="0"/>
                        <a:t>결과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안전하게 프로젝트를 끝냈으며 성적도 잘 마무리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51450"/>
                  </a:ext>
                </a:extLst>
              </a:tr>
              <a:tr h="1225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Why? </a:t>
                      </a:r>
                      <a:r>
                        <a:rPr lang="ko-KR" altLang="en-US" dirty="0"/>
                        <a:t>직무와의 연관성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언어 활용을 응용하여 팀 프로젝트를 진행을 하였으며 문제가 되어서 팀끼리 서로 싸울 수도 있는 경우를 다행히 서로가 이해 할 수 있는 단계에서 화해가 되어 저는 이 직무와의 연관성 중에 문제점을 해결하는 의지가 있다고 생각합니다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=&gt;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복잡하게 </a:t>
                      </a:r>
                      <a:r>
                        <a:rPr lang="ko-KR" altLang="en-US" dirty="0" err="1"/>
                        <a:t>엮여있는</a:t>
                      </a:r>
                      <a:r>
                        <a:rPr lang="ko-KR" altLang="en-US" dirty="0"/>
                        <a:t> 문제를 풀어서 다시 깔끔하게 합치는 것을 잘하며 그것들을 쉽게 재구성하여 이해하기 쉽게 풀어낸다</a:t>
                      </a:r>
                      <a:r>
                        <a:rPr lang="en-US" altLang="ko-KR" dirty="0"/>
                        <a:t>.]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5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8A9AD-BCA6-493C-9CD2-52D7359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문제 원인</a:t>
            </a:r>
            <a:r>
              <a:rPr lang="en-US" altLang="ko-KR" dirty="0"/>
              <a:t>, </a:t>
            </a:r>
            <a:r>
              <a:rPr lang="ko-KR" altLang="en-US" dirty="0"/>
              <a:t>해결과정</a:t>
            </a:r>
            <a:r>
              <a:rPr lang="en-US" altLang="ko-KR" dirty="0"/>
              <a:t>, </a:t>
            </a:r>
            <a:r>
              <a:rPr lang="ko-KR" altLang="en-US" dirty="0"/>
              <a:t>해결 루트 </a:t>
            </a:r>
            <a:r>
              <a:rPr lang="en-US" altLang="ko-KR" dirty="0"/>
              <a:t>, </a:t>
            </a:r>
            <a:r>
              <a:rPr lang="ko-KR" altLang="en-US" dirty="0" err="1"/>
              <a:t>목적등</a:t>
            </a:r>
            <a:r>
              <a:rPr lang="ko-KR" altLang="en-US" dirty="0"/>
              <a:t> 쓰기 </a:t>
            </a:r>
            <a:r>
              <a:rPr lang="en-US" altLang="ko-KR" dirty="0"/>
              <a:t>-</a:t>
            </a:r>
            <a:r>
              <a:rPr lang="ko-KR" altLang="en-US" dirty="0"/>
              <a:t>이해 당사자와의 협업을 위한 적극적인 의사소통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529806-93C4-4B48-B61D-F6931688C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512886"/>
              </p:ext>
            </p:extLst>
          </p:nvPr>
        </p:nvGraphicFramePr>
        <p:xfrm>
          <a:off x="524436" y="1980266"/>
          <a:ext cx="11143128" cy="481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63">
                  <a:extLst>
                    <a:ext uri="{9D8B030D-6E8A-4147-A177-3AD203B41FA5}">
                      <a16:colId xmlns:a16="http://schemas.microsoft.com/office/drawing/2014/main" val="608156234"/>
                    </a:ext>
                  </a:extLst>
                </a:gridCol>
                <a:gridCol w="9484165">
                  <a:extLst>
                    <a:ext uri="{9D8B030D-6E8A-4147-A177-3AD203B41FA5}">
                      <a16:colId xmlns:a16="http://schemas.microsoft.com/office/drawing/2014/main" val="51799530"/>
                    </a:ext>
                  </a:extLst>
                </a:gridCol>
              </a:tblGrid>
              <a:tr h="687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What? </a:t>
                      </a:r>
                      <a:r>
                        <a:rPr lang="ko-KR" altLang="en-US" dirty="0"/>
                        <a:t>태도 및 결과를 달성하기 위해 요구 되어지는 역량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이해 당사자와의 협업을 위한 적극적인 의사소통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요구사항 확인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 입출력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통합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정보시스템 이행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서버 프로그램 구현 등을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650"/>
                  </a:ext>
                </a:extLst>
              </a:tr>
              <a:tr h="20423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How?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S(</a:t>
                      </a:r>
                      <a:r>
                        <a:rPr lang="ko-KR" altLang="en-US" dirty="0"/>
                        <a:t>상황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전문대 졸업을 하고나서 교통관리 관련 회사에서 신입으로 일을 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T(</a:t>
                      </a:r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매일 업데이트가 되는 지도로 인하여 상사분께서 알려주는 시간이 비교적 짧을 것이라고 이야기를 </a:t>
                      </a:r>
                      <a:r>
                        <a:rPr lang="ko-KR" altLang="en-US" dirty="0" err="1"/>
                        <a:t>해주셨고</a:t>
                      </a:r>
                      <a:r>
                        <a:rPr lang="ko-KR" altLang="en-US" dirty="0"/>
                        <a:t> 실제로도 짧았음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A(</a:t>
                      </a:r>
                      <a:r>
                        <a:rPr lang="ko-KR" altLang="en-US" dirty="0"/>
                        <a:t>행동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포스트 </a:t>
                      </a:r>
                      <a:r>
                        <a:rPr lang="ko-KR" altLang="en-US" dirty="0" err="1"/>
                        <a:t>잇과</a:t>
                      </a:r>
                      <a:r>
                        <a:rPr lang="ko-KR" altLang="en-US" dirty="0"/>
                        <a:t> 따로 구분 할 수 있는 파일을 만들어서 조금 오래 걸리더라도 바로 처리 할 수 있도록 </a:t>
                      </a:r>
                      <a:r>
                        <a:rPr lang="ko-KR" altLang="en-US" dirty="0" err="1"/>
                        <a:t>해두었으며</a:t>
                      </a:r>
                      <a:r>
                        <a:rPr lang="ko-KR" altLang="en-US" dirty="0"/>
                        <a:t> 시간이 </a:t>
                      </a:r>
                      <a:r>
                        <a:rPr lang="ko-KR" altLang="en-US" dirty="0" err="1"/>
                        <a:t>되실때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포스트잇으로</a:t>
                      </a:r>
                      <a:r>
                        <a:rPr lang="ko-KR" altLang="en-US" dirty="0"/>
                        <a:t> 정리된 대본형태의 글을 읽어서 같이 해결 해달라고 요청을 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R(</a:t>
                      </a:r>
                      <a:r>
                        <a:rPr lang="ko-KR" altLang="en-US" dirty="0"/>
                        <a:t>결과</a:t>
                      </a:r>
                      <a:r>
                        <a:rPr lang="en-US" altLang="ko-KR" dirty="0"/>
                        <a:t>): </a:t>
                      </a:r>
                      <a:r>
                        <a:rPr lang="ko-KR" altLang="en-US" dirty="0"/>
                        <a:t>다양한 질문을 하는 거 보다 차분히 본인의 의사를 자신만의 언어로 만들어 명확한 질문을 하는 모습이 대견하다고 칭찬을 해주시는 모습이 생각남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51450"/>
                  </a:ext>
                </a:extLst>
              </a:tr>
              <a:tr h="1062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Why? </a:t>
                      </a:r>
                      <a:r>
                        <a:rPr lang="ko-KR" altLang="en-US" dirty="0"/>
                        <a:t>직무와의 연관성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개발자이더라도 혼자 개발하는 것이 아닌 다양한 사람들과 소통을 하고 고객과 개발자 사이에서도 소통하는 사례가 발생이 </a:t>
                      </a:r>
                      <a:r>
                        <a:rPr lang="ko-KR" altLang="en-US" dirty="0" err="1"/>
                        <a:t>될텐데</a:t>
                      </a:r>
                      <a:r>
                        <a:rPr lang="ko-KR" altLang="en-US" dirty="0"/>
                        <a:t> 다양한 사람들의 요구사항에 대해서 잘 판단하여 구별 및 정리를 하여 불편함이 없도록 하기 때문에 직무 연관성이 있다고 생각을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5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2379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187</TotalTime>
  <Words>1365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갤러리</vt:lpstr>
      <vt:lpstr>경험기반 자소서 만들기</vt:lpstr>
      <vt:lpstr>지원동기 , 과거와 현재</vt:lpstr>
      <vt:lpstr>입사부 포부, 현재와 미래</vt:lpstr>
      <vt:lpstr>나만의 키워드 - 소통</vt:lpstr>
      <vt:lpstr>문제점, 문제 원인, 해결과정, 해결 루트 , 목적등 쓰기 - 기능의 누락이나 오류를 발견하여 조치하고자 하는 태도</vt:lpstr>
      <vt:lpstr>문제점, 문제 원인, 해결과정, 해결 루트 , 목적등 쓰기 - 산출물 완성도 확보를 위한 적극적인 태도</vt:lpstr>
      <vt:lpstr>문제점, 문제 원인, 해결과정, 해결 루트 , 목적등 쓰기 - 자신의 업무에 책임감을 갖고 역할을 다하려는 태도</vt:lpstr>
      <vt:lpstr>문제점, 문제 원인, 해결과정, 해결 루트 , 목적등 쓰기 -문제점을 해결하려는 의지</vt:lpstr>
      <vt:lpstr>문제점, 문제 원인, 해결과정, 해결 루트 , 목적등 쓰기 -이해 당사자와의 협업을 위한 적극적인 의사소통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경험기반 자소서 만들기</dc:title>
  <dc:creator>임효진</dc:creator>
  <cp:lastModifiedBy>임효진</cp:lastModifiedBy>
  <cp:revision>24</cp:revision>
  <dcterms:created xsi:type="dcterms:W3CDTF">2021-01-13T08:01:01Z</dcterms:created>
  <dcterms:modified xsi:type="dcterms:W3CDTF">2021-01-20T01:26:16Z</dcterms:modified>
</cp:coreProperties>
</file>