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276" r:id="rId2"/>
    <p:sldId id="2274" r:id="rId3"/>
    <p:sldId id="2268" r:id="rId4"/>
    <p:sldId id="2271" r:id="rId5"/>
    <p:sldId id="2270" r:id="rId6"/>
    <p:sldId id="2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0D8"/>
    <a:srgbClr val="A6A6A6"/>
    <a:srgbClr val="FFFFFF"/>
    <a:srgbClr val="000000"/>
    <a:srgbClr val="F8F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6" autoAdjust="0"/>
    <p:restoredTop sz="88325" autoAdjust="0"/>
  </p:normalViewPr>
  <p:slideViewPr>
    <p:cSldViewPr snapToGrid="0" showGuides="1">
      <p:cViewPr varScale="1">
        <p:scale>
          <a:sx n="75" d="100"/>
          <a:sy n="75" d="100"/>
        </p:scale>
        <p:origin x="658" y="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82DBC-28F3-432C-BB17-C5ACEC83107F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CEF48-7C84-49F6-9A97-210E3DFD6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D141A-36B7-4B02-8A13-260D896900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02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D141A-36B7-4B02-8A13-260D896900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74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D141A-36B7-4B02-8A13-260D896900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950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D141A-36B7-4B02-8A13-260D896900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71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D141A-36B7-4B02-8A13-260D896900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63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D141A-36B7-4B02-8A13-260D896900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61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589-0598-4144-9205-E0D9484C3B5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4EA-9E10-4108-91D7-D2005AABF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589-0598-4144-9205-E0D9484C3B5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4EA-9E10-4108-91D7-D2005AABF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8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589-0598-4144-9205-E0D9484C3B5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4EA-9E10-4108-91D7-D2005AABF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5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2263C12-592B-4CB6-9FCA-6226558A659E}"/>
              </a:ext>
            </a:extLst>
          </p:cNvPr>
          <p:cNvCxnSpPr/>
          <p:nvPr userDrawn="1"/>
        </p:nvCxnSpPr>
        <p:spPr>
          <a:xfrm>
            <a:off x="571500" y="900113"/>
            <a:ext cx="11049000" cy="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167DFD-ECC8-4A8F-AB3E-FCC909A61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840511" y="6620602"/>
            <a:ext cx="141064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r">
              <a:defRPr/>
            </a:pPr>
            <a:fld id="{95FF6C58-24BA-4601-BE8B-1049E28BE933}" type="slidenum">
              <a:rPr kumimoji="1" lang="en-US" altLang="ko-KR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kumimoji="1" lang="ko-KR" altLang="ko-KR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자유형 10">
            <a:extLst>
              <a:ext uri="{FF2B5EF4-FFF2-40B4-BE49-F238E27FC236}">
                <a16:creationId xmlns:a16="http://schemas.microsoft.com/office/drawing/2014/main" id="{7D9B08A8-A2EB-4260-82AE-828A43BF1E75}"/>
              </a:ext>
            </a:extLst>
          </p:cNvPr>
          <p:cNvSpPr/>
          <p:nvPr userDrawn="1"/>
        </p:nvSpPr>
        <p:spPr>
          <a:xfrm>
            <a:off x="11717338" y="6610350"/>
            <a:ext cx="0" cy="144463"/>
          </a:xfrm>
          <a:custGeom>
            <a:avLst/>
            <a:gdLst>
              <a:gd name="connsiteX0" fmla="*/ 0 w 0"/>
              <a:gd name="connsiteY0" fmla="*/ 0 h 171450"/>
              <a:gd name="connsiteX1" fmla="*/ 0 w 0"/>
              <a:gd name="connsiteY1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128" y="274639"/>
            <a:ext cx="11011273" cy="626020"/>
          </a:xfrm>
        </p:spPr>
        <p:txBody>
          <a:bodyPr>
            <a:normAutofit/>
          </a:bodyPr>
          <a:lstStyle>
            <a:lvl1pPr algn="l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5808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기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13857"/>
            <a:ext cx="10972800" cy="6667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451A6-E467-4914-AFE6-C2643DE48F6B}" type="datetimeFigureOut">
              <a:rPr lang="ko-KR" altLang="en-US"/>
              <a:pPr>
                <a:defRPr/>
              </a:pPr>
              <a:t>2021-01-09</a:t>
            </a:fld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7EC5B-56B6-4F1B-8322-1AA1902458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112627" y="0"/>
            <a:ext cx="74216" cy="612000"/>
          </a:xfrm>
          <a:prstGeom prst="rect">
            <a:avLst/>
          </a:prstGeom>
          <a:solidFill>
            <a:srgbClr val="3C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07480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589-0598-4144-9205-E0D9484C3B5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4EA-9E10-4108-91D7-D2005AABF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589-0598-4144-9205-E0D9484C3B5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4EA-9E10-4108-91D7-D2005AABF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5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589-0598-4144-9205-E0D9484C3B5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4EA-9E10-4108-91D7-D2005AABF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1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589-0598-4144-9205-E0D9484C3B5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4EA-9E10-4108-91D7-D2005AABF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589-0598-4144-9205-E0D9484C3B5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4EA-9E10-4108-91D7-D2005AABF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3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589-0598-4144-9205-E0D9484C3B5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4EA-9E10-4108-91D7-D2005AABF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2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589-0598-4144-9205-E0D9484C3B5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4EA-9E10-4108-91D7-D2005AABF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6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589-0598-4144-9205-E0D9484C3B5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F4EA-9E10-4108-91D7-D2005AABF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5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6589-0598-4144-9205-E0D9484C3B5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F4EA-9E10-4108-91D7-D2005AABF3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71450"/>
          </a:xfrm>
          <a:prstGeom prst="rect">
            <a:avLst/>
          </a:prstGeom>
          <a:solidFill>
            <a:srgbClr val="21B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32314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5" r:id="rId13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5A60C2B-2F18-4858-A610-08D92724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28" y="274639"/>
            <a:ext cx="11011273" cy="626020"/>
          </a:xfrm>
        </p:spPr>
        <p:txBody>
          <a:bodyPr/>
          <a:lstStyle/>
          <a:p>
            <a:r>
              <a:rPr lang="ko-KR" altLang="en-US" dirty="0"/>
              <a:t>자원을 정리하라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85598B-8BF1-490B-82E8-DA0EF815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39911"/>
              </p:ext>
            </p:extLst>
          </p:nvPr>
        </p:nvGraphicFramePr>
        <p:xfrm>
          <a:off x="697044" y="1107332"/>
          <a:ext cx="10759437" cy="555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93">
                  <a:extLst>
                    <a:ext uri="{9D8B030D-6E8A-4147-A177-3AD203B41FA5}">
                      <a16:colId xmlns:a16="http://schemas.microsoft.com/office/drawing/2014/main" val="2769749873"/>
                    </a:ext>
                  </a:extLst>
                </a:gridCol>
                <a:gridCol w="1195493">
                  <a:extLst>
                    <a:ext uri="{9D8B030D-6E8A-4147-A177-3AD203B41FA5}">
                      <a16:colId xmlns:a16="http://schemas.microsoft.com/office/drawing/2014/main" val="3034095115"/>
                    </a:ext>
                  </a:extLst>
                </a:gridCol>
                <a:gridCol w="1195493">
                  <a:extLst>
                    <a:ext uri="{9D8B030D-6E8A-4147-A177-3AD203B41FA5}">
                      <a16:colId xmlns:a16="http://schemas.microsoft.com/office/drawing/2014/main" val="105634003"/>
                    </a:ext>
                  </a:extLst>
                </a:gridCol>
                <a:gridCol w="1195493">
                  <a:extLst>
                    <a:ext uri="{9D8B030D-6E8A-4147-A177-3AD203B41FA5}">
                      <a16:colId xmlns:a16="http://schemas.microsoft.com/office/drawing/2014/main" val="2292290512"/>
                    </a:ext>
                  </a:extLst>
                </a:gridCol>
                <a:gridCol w="1195493">
                  <a:extLst>
                    <a:ext uri="{9D8B030D-6E8A-4147-A177-3AD203B41FA5}">
                      <a16:colId xmlns:a16="http://schemas.microsoft.com/office/drawing/2014/main" val="375466917"/>
                    </a:ext>
                  </a:extLst>
                </a:gridCol>
                <a:gridCol w="1195493">
                  <a:extLst>
                    <a:ext uri="{9D8B030D-6E8A-4147-A177-3AD203B41FA5}">
                      <a16:colId xmlns:a16="http://schemas.microsoft.com/office/drawing/2014/main" val="299854309"/>
                    </a:ext>
                  </a:extLst>
                </a:gridCol>
                <a:gridCol w="1195493">
                  <a:extLst>
                    <a:ext uri="{9D8B030D-6E8A-4147-A177-3AD203B41FA5}">
                      <a16:colId xmlns:a16="http://schemas.microsoft.com/office/drawing/2014/main" val="35213723"/>
                    </a:ext>
                  </a:extLst>
                </a:gridCol>
                <a:gridCol w="1195493">
                  <a:extLst>
                    <a:ext uri="{9D8B030D-6E8A-4147-A177-3AD203B41FA5}">
                      <a16:colId xmlns:a16="http://schemas.microsoft.com/office/drawing/2014/main" val="4212985054"/>
                    </a:ext>
                  </a:extLst>
                </a:gridCol>
                <a:gridCol w="1195493">
                  <a:extLst>
                    <a:ext uri="{9D8B030D-6E8A-4147-A177-3AD203B41FA5}">
                      <a16:colId xmlns:a16="http://schemas.microsoft.com/office/drawing/2014/main" val="1564432495"/>
                    </a:ext>
                  </a:extLst>
                </a:gridCol>
              </a:tblGrid>
              <a:tr h="719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경험이름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프로젝트명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역량 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</a:t>
                      </a:r>
                      <a:r>
                        <a:rPr lang="en-US" altLang="ko-KR" dirty="0"/>
                        <a:t>TOOL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습득한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지식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배운점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302842"/>
                  </a:ext>
                </a:extLst>
              </a:tr>
              <a:tr h="562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서일대학</a:t>
                      </a:r>
                      <a:r>
                        <a:rPr lang="en-US" altLang="ko-KR" sz="1000" dirty="0"/>
                        <a:t>_2017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학기 성적 우수상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2017.08.10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 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학년 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학기 성적우수상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성적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노력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더 열심히 </a:t>
                      </a:r>
                      <a:r>
                        <a:rPr lang="ko-KR" altLang="en-US" sz="1000" dirty="0" err="1"/>
                        <a:t>해야겠음을</a:t>
                      </a:r>
                      <a:r>
                        <a:rPr lang="ko-KR" altLang="en-US" sz="1000" dirty="0"/>
                        <a:t> 느꼈음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996700"/>
                  </a:ext>
                </a:extLst>
              </a:tr>
              <a:tr h="562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서일대학</a:t>
                      </a:r>
                      <a:r>
                        <a:rPr lang="en-US" altLang="ko-KR" sz="1000" dirty="0"/>
                        <a:t>_2015</a:t>
                      </a:r>
                      <a:r>
                        <a:rPr lang="ko-KR" altLang="en-US" sz="1000" dirty="0"/>
                        <a:t>학년도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학기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등 성적 장학금 수상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2015.08.15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 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학년 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학기 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 성적장학금 수상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성적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성실함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유지해야겠다는</a:t>
                      </a:r>
                      <a:r>
                        <a:rPr lang="ko-KR" altLang="en-US" sz="1000" dirty="0"/>
                        <a:t> 생각을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453013"/>
                  </a:ext>
                </a:extLst>
              </a:tr>
              <a:tr h="56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ERP</a:t>
                      </a:r>
                      <a:r>
                        <a:rPr lang="ko-KR" altLang="en-US" sz="1000" dirty="0"/>
                        <a:t> 인사정보관리사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2018.06.12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인사정보관리사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취업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꾸준함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ERP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ERP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인사정보관리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649128"/>
                  </a:ext>
                </a:extLst>
              </a:tr>
              <a:tr h="56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ERP</a:t>
                      </a:r>
                      <a:r>
                        <a:rPr lang="ko-KR" altLang="en-US" sz="1000" dirty="0"/>
                        <a:t> 회계정보관리사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2018.06.12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회계정보관리사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취업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꾸준함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ERP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ERP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회계정보관리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625024"/>
                  </a:ext>
                </a:extLst>
              </a:tr>
              <a:tr h="562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워드 프로세서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2018.04.13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워드프로세서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취업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꾸준함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워드를 공부함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24341"/>
                  </a:ext>
                </a:extLst>
              </a:tr>
              <a:tr h="562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컴퓨터활용능력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2016.09.23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컴퓨터활용능력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취업목적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꾸준함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엑셀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엑셀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엑셀 공부를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222329"/>
                  </a:ext>
                </a:extLst>
              </a:tr>
              <a:tr h="562806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정보기술자격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2018.06.11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Itq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정보기술자격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취업목적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성실함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워드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엑셀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인터넷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파워포인트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워드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엑셀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인터넷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파워포인트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워드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엑셀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인터넷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파워포인트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공부함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24683"/>
                  </a:ext>
                </a:extLst>
              </a:tr>
              <a:tr h="562806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자동차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종 자동 면허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2019.03.21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자동차운전면허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종 자동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취업목적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자동차 자동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자동차 자동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자동차 공부를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468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1919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5A60C2B-2F18-4858-A610-08D92724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28" y="274639"/>
            <a:ext cx="11011273" cy="626020"/>
          </a:xfrm>
        </p:spPr>
        <p:txBody>
          <a:bodyPr/>
          <a:lstStyle/>
          <a:p>
            <a:r>
              <a:rPr lang="ko-KR" altLang="en-US" dirty="0"/>
              <a:t>자원을 정리하라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85598B-8BF1-490B-82E8-DA0EF815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42723"/>
              </p:ext>
            </p:extLst>
          </p:nvPr>
        </p:nvGraphicFramePr>
        <p:xfrm>
          <a:off x="690880" y="1018400"/>
          <a:ext cx="10810240" cy="5722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640">
                  <a:extLst>
                    <a:ext uri="{9D8B030D-6E8A-4147-A177-3AD203B41FA5}">
                      <a16:colId xmlns:a16="http://schemas.microsoft.com/office/drawing/2014/main" val="276974987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03409511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05634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29229051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75466917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299854309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521372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212985054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564432495"/>
                    </a:ext>
                  </a:extLst>
                </a:gridCol>
              </a:tblGrid>
              <a:tr h="694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경험이름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프로젝트명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역량 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</a:t>
                      </a:r>
                      <a:r>
                        <a:rPr lang="en-US" altLang="ko-KR" dirty="0"/>
                        <a:t>TOOL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습득한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지식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배운점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302842"/>
                  </a:ext>
                </a:extLst>
              </a:tr>
              <a:tr h="609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서울특별시 서부 여성발전 센터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2018.03~2018.05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ERP</a:t>
                      </a:r>
                      <a:r>
                        <a:rPr lang="ko-KR" altLang="en-US" sz="1100" dirty="0"/>
                        <a:t>공부하기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자격증 취득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Erp</a:t>
                      </a:r>
                      <a:r>
                        <a:rPr lang="ko-KR" altLang="en-US" sz="1100" dirty="0"/>
                        <a:t> 자격증 받기위해 공부함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도전정신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ERP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자격증 취득에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996700"/>
                  </a:ext>
                </a:extLst>
              </a:tr>
              <a:tr h="609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사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 err="1"/>
                        <a:t>한국이러닝기업</a:t>
                      </a:r>
                      <a:r>
                        <a:rPr lang="ko-KR" altLang="en-US" sz="1100" dirty="0"/>
                        <a:t> 연합회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2018.03~2018.04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컴퓨터활용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급 실기 공부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자격증 취득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인강 듣고 수료증 발급 받기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도전정신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엑셀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엑세스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엑셀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엑세스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취득을 하고자 하였으나 필기 유효일이 끝나서 마무리를 못함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453013"/>
                  </a:ext>
                </a:extLst>
              </a:tr>
              <a:tr h="64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공간정보기술 계약직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2018.09~ 2019.01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지도 주변 정리 및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사회 체험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공기업 관련 지도 사이트 정리 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끈기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CAD,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엑셀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기본 포토샵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반복적인 작업을 통해 정리를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649128"/>
                  </a:ext>
                </a:extLst>
              </a:tr>
              <a:tr h="826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FF0000"/>
                          </a:solidFill>
                        </a:rPr>
                        <a:t>맥딜리버리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rgbClr val="FF0000"/>
                          </a:solidFill>
                        </a:rPr>
                        <a:t>게약직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2016.01~2016.07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전화주문 콜센터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아르바이트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음식메뉴 주문 접수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꾸준함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자체 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전화 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다양한 고객을 만나면서 감정 컨트롤 하는 법을 배움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625024"/>
                  </a:ext>
                </a:extLst>
              </a:tr>
              <a:tr h="10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2019</a:t>
                      </a:r>
                      <a:r>
                        <a:rPr lang="ko-KR" altLang="en-US" sz="1100" dirty="0"/>
                        <a:t>학년도 봉사활동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2019</a:t>
                      </a:r>
                      <a:r>
                        <a:rPr lang="ko-KR" altLang="en-US" sz="1100" dirty="0"/>
                        <a:t>학년도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사랑 나누기 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봉사 체험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시간 봉사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희망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노인 봉사부터 아이들 봉사까지 도움이 필요한 곳이 많다는 것을 배움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24341"/>
                  </a:ext>
                </a:extLst>
              </a:tr>
              <a:tr h="10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연세대학교 재활 학교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2019.07~2019.08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연세대학교 재활학교 학교 근로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학교 근로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달간 근로</a:t>
                      </a:r>
                      <a:r>
                        <a:rPr lang="en-US" altLang="ko-KR" sz="1100" dirty="0"/>
                        <a:t>( </a:t>
                      </a:r>
                      <a:r>
                        <a:rPr lang="ko-KR" altLang="en-US" sz="1100" dirty="0"/>
                        <a:t>청소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아이들 보조 지도 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소중함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아이들 다루는 스킬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몸이 이상이 있는 아이들을 보면서 뭔가 나의 소중함을 느꼈었다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22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84933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5A60C2B-2F18-4858-A610-08D92724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28" y="274639"/>
            <a:ext cx="11011273" cy="626020"/>
          </a:xfrm>
        </p:spPr>
        <p:txBody>
          <a:bodyPr/>
          <a:lstStyle/>
          <a:p>
            <a:r>
              <a:rPr lang="ko-KR" altLang="en-US" dirty="0"/>
              <a:t>자원을 정리하라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85598B-8BF1-490B-82E8-DA0EF815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72359"/>
              </p:ext>
            </p:extLst>
          </p:nvPr>
        </p:nvGraphicFramePr>
        <p:xfrm>
          <a:off x="747487" y="975040"/>
          <a:ext cx="10834914" cy="588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14">
                  <a:extLst>
                    <a:ext uri="{9D8B030D-6E8A-4147-A177-3AD203B41FA5}">
                      <a16:colId xmlns:a16="http://schemas.microsoft.com/office/drawing/2014/main" val="276974987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034095115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05634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292290512"/>
                    </a:ext>
                  </a:extLst>
                </a:gridCol>
                <a:gridCol w="1168399">
                  <a:extLst>
                    <a:ext uri="{9D8B030D-6E8A-4147-A177-3AD203B41FA5}">
                      <a16:colId xmlns:a16="http://schemas.microsoft.com/office/drawing/2014/main" val="375466917"/>
                    </a:ext>
                  </a:extLst>
                </a:gridCol>
                <a:gridCol w="1442721">
                  <a:extLst>
                    <a:ext uri="{9D8B030D-6E8A-4147-A177-3AD203B41FA5}">
                      <a16:colId xmlns:a16="http://schemas.microsoft.com/office/drawing/2014/main" val="299854309"/>
                    </a:ext>
                  </a:extLst>
                </a:gridCol>
                <a:gridCol w="965199">
                  <a:extLst>
                    <a:ext uri="{9D8B030D-6E8A-4147-A177-3AD203B41FA5}">
                      <a16:colId xmlns:a16="http://schemas.microsoft.com/office/drawing/2014/main" val="35213723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4212985054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564432495"/>
                    </a:ext>
                  </a:extLst>
                </a:gridCol>
              </a:tblGrid>
              <a:tr h="700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경험이름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프로젝트명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역량 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</a:t>
                      </a:r>
                      <a:r>
                        <a:rPr lang="en-US" altLang="ko-KR" dirty="0"/>
                        <a:t>TOOL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습득한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지식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배운점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302842"/>
                  </a:ext>
                </a:extLst>
              </a:tr>
              <a:tr h="833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j-lt"/>
                        </a:rPr>
                        <a:t>나쵸스</a:t>
                      </a:r>
                      <a:r>
                        <a:rPr lang="ko-KR" altLang="en-US" sz="1100" dirty="0">
                          <a:latin typeface="+mj-lt"/>
                        </a:rPr>
                        <a:t> 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2019</a:t>
                      </a:r>
                      <a:r>
                        <a:rPr lang="ko-KR" altLang="en-US" sz="1100" dirty="0">
                          <a:latin typeface="+mj-lt"/>
                        </a:rPr>
                        <a:t>학년도 </a:t>
                      </a:r>
                      <a:r>
                        <a:rPr lang="en-US" altLang="ko-KR" sz="1100" dirty="0">
                          <a:latin typeface="+mj-lt"/>
                        </a:rPr>
                        <a:t>1</a:t>
                      </a:r>
                      <a:r>
                        <a:rPr lang="ko-KR" altLang="en-US" sz="1100" dirty="0">
                          <a:latin typeface="+mj-lt"/>
                        </a:rPr>
                        <a:t>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운영체제에 대해 실습 할 수 있다</a:t>
                      </a:r>
                      <a:r>
                        <a:rPr lang="en-US" altLang="ko-KR" sz="1100" dirty="0">
                          <a:latin typeface="+mj-lt"/>
                        </a:rPr>
                        <a:t>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운영체제 공부 목적</a:t>
                      </a:r>
                      <a:endParaRPr lang="en-US" altLang="ko-KR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보고서 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분석력</a:t>
                      </a:r>
                      <a:r>
                        <a:rPr lang="en-US" altLang="ko-KR" sz="1100" dirty="0">
                          <a:latin typeface="+mj-lt"/>
                        </a:rPr>
                        <a:t>, </a:t>
                      </a:r>
                      <a:r>
                        <a:rPr lang="ko-KR" altLang="en-US" sz="1100" dirty="0">
                          <a:latin typeface="+mj-lt"/>
                        </a:rPr>
                        <a:t>협동심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Putty,</a:t>
                      </a:r>
                      <a:r>
                        <a:rPr lang="ko-KR" altLang="en-US" sz="1100" dirty="0">
                          <a:latin typeface="+mj-lt"/>
                        </a:rPr>
                        <a:t> </a:t>
                      </a:r>
                      <a:r>
                        <a:rPr lang="en-US" altLang="ko-KR" sz="1100" dirty="0" err="1">
                          <a:latin typeface="+mj-lt"/>
                        </a:rPr>
                        <a:t>c++</a:t>
                      </a:r>
                      <a:endParaRPr lang="en-US" altLang="ko-KR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리눅스 실행방법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많은 에러 코드를 봐도 당황하지 않고 고민 하는 능력을 배움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996700"/>
                  </a:ext>
                </a:extLst>
              </a:tr>
              <a:tr h="650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계산기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2019.12.19~2019.12.26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lt"/>
                        </a:rPr>
                        <a:t>Html,css</a:t>
                      </a:r>
                      <a:r>
                        <a:rPr lang="en-US" altLang="ko-KR" sz="1100" dirty="0">
                          <a:latin typeface="+mj-lt"/>
                        </a:rPr>
                        <a:t>. </a:t>
                      </a:r>
                      <a:r>
                        <a:rPr lang="en-US" altLang="ko-KR" sz="1100" dirty="0" err="1">
                          <a:latin typeface="+mj-lt"/>
                        </a:rPr>
                        <a:t>js</a:t>
                      </a:r>
                      <a:r>
                        <a:rPr lang="ko-KR" altLang="en-US" sz="1100" dirty="0">
                          <a:latin typeface="+mj-lt"/>
                        </a:rPr>
                        <a:t>를 이용하여 계산기를 만들 수 있다</a:t>
                      </a:r>
                      <a:r>
                        <a:rPr lang="en-US" altLang="ko-KR" sz="1100" dirty="0">
                          <a:latin typeface="+mj-lt"/>
                        </a:rPr>
                        <a:t>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Js </a:t>
                      </a:r>
                      <a:r>
                        <a:rPr lang="ko-KR" altLang="en-US" sz="1100" dirty="0">
                          <a:latin typeface="+mj-lt"/>
                        </a:rPr>
                        <a:t>경험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소스코드 작성 </a:t>
                      </a:r>
                      <a:r>
                        <a:rPr lang="ko-KR" altLang="en-US" sz="1100" dirty="0" err="1"/>
                        <a:t>토이프로젝트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도전정신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lt"/>
                        </a:rPr>
                        <a:t>Viual</a:t>
                      </a:r>
                      <a:r>
                        <a:rPr lang="en-US" altLang="ko-KR" sz="1100" dirty="0">
                          <a:latin typeface="+mj-lt"/>
                        </a:rPr>
                        <a:t> studio code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계산기 동작과정</a:t>
                      </a:r>
                      <a:r>
                        <a:rPr lang="en-US" altLang="ko-KR" sz="1100" dirty="0">
                          <a:latin typeface="+mj-lt"/>
                        </a:rPr>
                        <a:t>(</a:t>
                      </a:r>
                      <a:r>
                        <a:rPr lang="en-US" altLang="ko-KR" sz="1100" dirty="0" err="1">
                          <a:latin typeface="+mj-lt"/>
                        </a:rPr>
                        <a:t>html,css</a:t>
                      </a:r>
                      <a:r>
                        <a:rPr lang="en-US" altLang="ko-KR" sz="110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1</a:t>
                      </a:r>
                      <a:r>
                        <a:rPr lang="ko-KR" altLang="en-US" sz="1100" dirty="0">
                          <a:latin typeface="+mj-lt"/>
                        </a:rPr>
                        <a:t>인 토이 프로젝트를 완성하다</a:t>
                      </a:r>
                      <a:r>
                        <a:rPr lang="en-US" altLang="ko-KR" sz="1100" dirty="0">
                          <a:latin typeface="+mj-lt"/>
                        </a:rPr>
                        <a:t>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453013"/>
                  </a:ext>
                </a:extLst>
              </a:tr>
              <a:tr h="650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달력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2019.12.24~2019.12.25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달력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다양한 코드 경험 목적</a:t>
                      </a:r>
                      <a:endParaRPr lang="en-US" altLang="ko-KR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소스코드 작성 </a:t>
                      </a:r>
                      <a:r>
                        <a:rPr lang="ko-KR" altLang="en-US" sz="1100" dirty="0" err="1"/>
                        <a:t>토이프로젝트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j-lt"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Js</a:t>
                      </a:r>
                      <a:r>
                        <a:rPr lang="ko-KR" altLang="en-US" sz="1100" dirty="0">
                          <a:latin typeface="+mj-lt"/>
                        </a:rPr>
                        <a:t>를 다방면으로 사용</a:t>
                      </a:r>
                      <a:r>
                        <a:rPr lang="en-US" altLang="ko-KR" sz="1100" dirty="0">
                          <a:latin typeface="+mj-lt"/>
                        </a:rPr>
                        <a:t>(</a:t>
                      </a:r>
                      <a:r>
                        <a:rPr lang="en-US" altLang="ko-KR" sz="1100" dirty="0" err="1">
                          <a:latin typeface="+mj-lt"/>
                        </a:rPr>
                        <a:t>html,css,js</a:t>
                      </a:r>
                      <a:r>
                        <a:rPr lang="en-US" altLang="ko-KR" sz="110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Js</a:t>
                      </a:r>
                      <a:r>
                        <a:rPr lang="ko-KR" altLang="en-US" sz="1100" dirty="0">
                          <a:latin typeface="+mj-lt"/>
                        </a:rPr>
                        <a:t>를 다양한 형태로 할 줄 알아야함</a:t>
                      </a:r>
                      <a:r>
                        <a:rPr lang="en-US" altLang="ko-KR" sz="1100" dirty="0">
                          <a:latin typeface="+mj-lt"/>
                        </a:rPr>
                        <a:t>. </a:t>
                      </a:r>
                      <a:r>
                        <a:rPr lang="ko-KR" altLang="en-US" sz="1100" dirty="0">
                          <a:latin typeface="+mj-lt"/>
                        </a:rPr>
                        <a:t>처음으로 웹으로 직무를 결정하고자 한 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649128"/>
                  </a:ext>
                </a:extLst>
              </a:tr>
              <a:tr h="650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카카오톡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2020.02.25~2020.03.07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j-lt"/>
                        </a:rPr>
                        <a:t>Html,css</a:t>
                      </a:r>
                      <a:r>
                        <a:rPr lang="ko-KR" altLang="en-US" sz="1100" dirty="0">
                          <a:latin typeface="+mj-lt"/>
                        </a:rPr>
                        <a:t>를 이용하여 </a:t>
                      </a:r>
                      <a:r>
                        <a:rPr lang="ko-KR" altLang="en-US" sz="1100" dirty="0" err="1">
                          <a:latin typeface="+mj-lt"/>
                        </a:rPr>
                        <a:t>카카오톡를</a:t>
                      </a:r>
                      <a:r>
                        <a:rPr lang="ko-KR" altLang="en-US" sz="1100" dirty="0">
                          <a:latin typeface="+mj-lt"/>
                        </a:rPr>
                        <a:t> 만들 수 있다</a:t>
                      </a:r>
                      <a:r>
                        <a:rPr lang="en-US" altLang="ko-KR" sz="1100" dirty="0">
                          <a:latin typeface="+mj-lt"/>
                        </a:rPr>
                        <a:t>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카카오톡 클론</a:t>
                      </a:r>
                      <a:endParaRPr lang="en-US" altLang="ko-KR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소스코드 작성 </a:t>
                      </a:r>
                      <a:r>
                        <a:rPr lang="ko-KR" altLang="en-US" sz="1100" dirty="0" err="1"/>
                        <a:t>토이프로젝트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카카오톡 모양 및 동작 과정</a:t>
                      </a:r>
                      <a:r>
                        <a:rPr lang="en-US" altLang="ko-KR" sz="1100" dirty="0">
                          <a:latin typeface="+mj-lt"/>
                        </a:rPr>
                        <a:t>(</a:t>
                      </a:r>
                      <a:r>
                        <a:rPr lang="en-US" altLang="ko-KR" sz="1100" dirty="0" err="1">
                          <a:latin typeface="+mj-lt"/>
                        </a:rPr>
                        <a:t>html,css</a:t>
                      </a:r>
                      <a:r>
                        <a:rPr lang="en-US" altLang="ko-KR" sz="110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lt"/>
                        </a:rPr>
                        <a:t>Css</a:t>
                      </a:r>
                      <a:r>
                        <a:rPr lang="ko-KR" altLang="en-US" sz="1100" dirty="0">
                          <a:latin typeface="+mj-lt"/>
                        </a:rPr>
                        <a:t>를 더 공부 </a:t>
                      </a:r>
                      <a:r>
                        <a:rPr lang="ko-KR" altLang="en-US" sz="1100" dirty="0" err="1">
                          <a:latin typeface="+mj-lt"/>
                        </a:rPr>
                        <a:t>해야겠다라고</a:t>
                      </a:r>
                      <a:r>
                        <a:rPr lang="ko-KR" altLang="en-US" sz="1100" dirty="0">
                          <a:latin typeface="+mj-lt"/>
                        </a:rPr>
                        <a:t> 생각함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625024"/>
                  </a:ext>
                </a:extLst>
              </a:tr>
              <a:tr h="650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그림을 만드는 메모장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2020.03.08~2020.03.23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Js</a:t>
                      </a:r>
                      <a:r>
                        <a:rPr lang="ko-KR" altLang="en-US" sz="1100" dirty="0">
                          <a:latin typeface="+mj-lt"/>
                        </a:rPr>
                        <a:t>의 함수들을 </a:t>
                      </a:r>
                      <a:r>
                        <a:rPr lang="ko-KR" altLang="en-US" sz="1100" dirty="0" err="1">
                          <a:latin typeface="+mj-lt"/>
                        </a:rPr>
                        <a:t>익할</a:t>
                      </a:r>
                      <a:r>
                        <a:rPr lang="ko-KR" altLang="en-US" sz="1100" dirty="0">
                          <a:latin typeface="+mj-lt"/>
                        </a:rPr>
                        <a:t> 수 있도록 한다</a:t>
                      </a:r>
                      <a:r>
                        <a:rPr lang="en-US" altLang="ko-KR" sz="1100" dirty="0">
                          <a:latin typeface="+mj-lt"/>
                        </a:rPr>
                        <a:t>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메모장 클론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소스코드 작성 </a:t>
                      </a:r>
                      <a:r>
                        <a:rPr lang="ko-KR" altLang="en-US" sz="1100" dirty="0" err="1"/>
                        <a:t>토이프로젝트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열정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메모장 동작 과정</a:t>
                      </a:r>
                      <a:r>
                        <a:rPr lang="en-US" altLang="ko-KR" sz="1100" dirty="0">
                          <a:latin typeface="+mj-lt"/>
                        </a:rPr>
                        <a:t>(</a:t>
                      </a:r>
                      <a:r>
                        <a:rPr lang="en-US" altLang="ko-KR" sz="1100" dirty="0" err="1">
                          <a:latin typeface="+mj-lt"/>
                        </a:rPr>
                        <a:t>html,css,js</a:t>
                      </a:r>
                      <a:r>
                        <a:rPr lang="en-US" altLang="ko-KR" sz="110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Js </a:t>
                      </a:r>
                      <a:r>
                        <a:rPr lang="ko-KR" altLang="en-US" sz="1100" dirty="0">
                          <a:latin typeface="+mj-lt"/>
                        </a:rPr>
                        <a:t>명령어</a:t>
                      </a:r>
                      <a:r>
                        <a:rPr lang="en-US" altLang="ko-KR" sz="1100" dirty="0">
                          <a:latin typeface="+mj-lt"/>
                        </a:rPr>
                        <a:t>, </a:t>
                      </a:r>
                      <a:r>
                        <a:rPr lang="ko-KR" altLang="en-US" sz="1100" dirty="0">
                          <a:latin typeface="+mj-lt"/>
                        </a:rPr>
                        <a:t>함수 등을 공부함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24341"/>
                  </a:ext>
                </a:extLst>
              </a:tr>
              <a:tr h="650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파이썬 잘하고 </a:t>
                      </a:r>
                      <a:r>
                        <a:rPr lang="ko-KR" altLang="en-US" sz="1100" dirty="0" err="1">
                          <a:latin typeface="+mj-lt"/>
                        </a:rPr>
                        <a:t>싶조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2020</a:t>
                      </a:r>
                      <a:r>
                        <a:rPr lang="ko-KR" altLang="en-US" sz="1100" dirty="0">
                          <a:latin typeface="+mj-lt"/>
                        </a:rPr>
                        <a:t>학년도 </a:t>
                      </a:r>
                      <a:r>
                        <a:rPr lang="en-US" altLang="ko-KR" sz="1100" dirty="0">
                          <a:latin typeface="+mj-lt"/>
                        </a:rPr>
                        <a:t>1</a:t>
                      </a:r>
                      <a:r>
                        <a:rPr lang="ko-KR" altLang="en-US" sz="1100" dirty="0">
                          <a:latin typeface="+mj-lt"/>
                        </a:rPr>
                        <a:t>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j-lt"/>
                        </a:rPr>
                        <a:t>파이썬을</a:t>
                      </a:r>
                      <a:r>
                        <a:rPr lang="ko-KR" altLang="en-US" sz="1100" dirty="0">
                          <a:latin typeface="+mj-lt"/>
                        </a:rPr>
                        <a:t> 이용하여 </a:t>
                      </a:r>
                      <a:r>
                        <a:rPr lang="ko-KR" altLang="en-US" sz="1100" dirty="0" err="1">
                          <a:latin typeface="+mj-lt"/>
                        </a:rPr>
                        <a:t>케라스를</a:t>
                      </a:r>
                      <a:r>
                        <a:rPr lang="ko-KR" altLang="en-US" sz="1100" dirty="0">
                          <a:latin typeface="+mj-lt"/>
                        </a:rPr>
                        <a:t> 표현 할 수 있다</a:t>
                      </a:r>
                      <a:r>
                        <a:rPr lang="en-US" altLang="ko-KR" sz="1100" dirty="0">
                          <a:latin typeface="+mj-lt"/>
                        </a:rPr>
                        <a:t>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j-lt"/>
                        </a:rPr>
                        <a:t>케라스</a:t>
                      </a:r>
                      <a:r>
                        <a:rPr lang="ko-KR" altLang="en-US" sz="1100" dirty="0">
                          <a:latin typeface="+mj-lt"/>
                        </a:rPr>
                        <a:t> 공부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보고서</a:t>
                      </a:r>
                      <a:r>
                        <a:rPr lang="en-US" altLang="ko-KR" sz="1100" dirty="0">
                          <a:latin typeface="+mj-lt"/>
                        </a:rPr>
                        <a:t>, </a:t>
                      </a:r>
                      <a:r>
                        <a:rPr lang="ko-KR" altLang="en-US" sz="1100" dirty="0">
                          <a:latin typeface="+mj-lt"/>
                        </a:rPr>
                        <a:t>소스코드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성공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lt"/>
                        </a:rPr>
                        <a:t>Jupyter</a:t>
                      </a:r>
                      <a:r>
                        <a:rPr lang="en-US" altLang="ko-KR" sz="1100" dirty="0">
                          <a:latin typeface="+mj-lt"/>
                        </a:rPr>
                        <a:t> notebook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파이썬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j-lt"/>
                        </a:rPr>
                        <a:t>파이썬의</a:t>
                      </a:r>
                      <a:r>
                        <a:rPr lang="ko-KR" altLang="en-US" sz="1100" dirty="0">
                          <a:latin typeface="+mj-lt"/>
                        </a:rPr>
                        <a:t> 다양한 재능을 체험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222329"/>
                  </a:ext>
                </a:extLst>
              </a:tr>
              <a:tr h="650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도서관 홈페이지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2020</a:t>
                      </a:r>
                      <a:r>
                        <a:rPr lang="ko-KR" altLang="en-US" sz="1100" dirty="0">
                          <a:latin typeface="+mj-lt"/>
                        </a:rPr>
                        <a:t>학년도</a:t>
                      </a:r>
                      <a:r>
                        <a:rPr lang="en-US" altLang="ko-KR" sz="1100" dirty="0">
                          <a:latin typeface="+mj-lt"/>
                        </a:rPr>
                        <a:t>1</a:t>
                      </a:r>
                      <a:r>
                        <a:rPr lang="ko-KR" altLang="en-US" sz="1100" dirty="0">
                          <a:latin typeface="+mj-lt"/>
                        </a:rPr>
                        <a:t>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반응형 도서관 </a:t>
                      </a:r>
                      <a:r>
                        <a:rPr lang="ko-KR" altLang="en-US" sz="1100" dirty="0" err="1">
                          <a:latin typeface="+mj-lt"/>
                        </a:rPr>
                        <a:t>홈페리지</a:t>
                      </a:r>
                      <a:r>
                        <a:rPr lang="ko-KR" altLang="en-US" sz="1100" dirty="0">
                          <a:latin typeface="+mj-lt"/>
                        </a:rPr>
                        <a:t>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반응형 웹사이트 구축 경험</a:t>
                      </a:r>
                      <a:endParaRPr lang="en-US" altLang="ko-KR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DB/ </a:t>
                      </a:r>
                      <a:r>
                        <a:rPr lang="ko-KR" altLang="en-US" sz="1100" dirty="0">
                          <a:latin typeface="+mj-lt"/>
                        </a:rPr>
                        <a:t>소스 코드 작성</a:t>
                      </a:r>
                      <a:endParaRPr lang="en-US" altLang="ko-KR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책임감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JAVA, JSP, </a:t>
                      </a:r>
                      <a:r>
                        <a:rPr lang="en-US" altLang="ko-KR" sz="1100" dirty="0" err="1">
                          <a:latin typeface="+mj-lt"/>
                        </a:rPr>
                        <a:t>Mysql</a:t>
                      </a:r>
                      <a:endParaRPr lang="en-US" altLang="ko-KR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lt"/>
                        </a:rPr>
                        <a:t>jsp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작은 실수가</a:t>
                      </a:r>
                      <a:endParaRPr lang="en-US" altLang="ko-KR" sz="110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+mj-lt"/>
                        </a:rPr>
                        <a:t>큰 결과를 </a:t>
                      </a:r>
                      <a:r>
                        <a:rPr lang="ko-KR" altLang="en-US" sz="1100" dirty="0" err="1">
                          <a:latin typeface="+mj-lt"/>
                        </a:rPr>
                        <a:t>이끔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2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06198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5A60C2B-2F18-4858-A610-08D92724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28" y="274639"/>
            <a:ext cx="11011273" cy="626020"/>
          </a:xfrm>
        </p:spPr>
        <p:txBody>
          <a:bodyPr/>
          <a:lstStyle/>
          <a:p>
            <a:r>
              <a:rPr lang="ko-KR" altLang="en-US" dirty="0"/>
              <a:t>자원을 정리하라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85598B-8BF1-490B-82E8-DA0EF815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45952"/>
              </p:ext>
            </p:extLst>
          </p:nvPr>
        </p:nvGraphicFramePr>
        <p:xfrm>
          <a:off x="670560" y="1410546"/>
          <a:ext cx="1083056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76974987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034095115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05634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29229051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75466917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299854309"/>
                    </a:ext>
                  </a:extLst>
                </a:gridCol>
                <a:gridCol w="970404">
                  <a:extLst>
                    <a:ext uri="{9D8B030D-6E8A-4147-A177-3AD203B41FA5}">
                      <a16:colId xmlns:a16="http://schemas.microsoft.com/office/drawing/2014/main" val="35213723"/>
                    </a:ext>
                  </a:extLst>
                </a:gridCol>
                <a:gridCol w="1213996">
                  <a:extLst>
                    <a:ext uri="{9D8B030D-6E8A-4147-A177-3AD203B41FA5}">
                      <a16:colId xmlns:a16="http://schemas.microsoft.com/office/drawing/2014/main" val="4212985054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564432495"/>
                    </a:ext>
                  </a:extLst>
                </a:gridCol>
              </a:tblGrid>
              <a:tr h="574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경험이름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프로젝트명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역량 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</a:t>
                      </a:r>
                      <a:r>
                        <a:rPr lang="en-US" altLang="ko-KR" dirty="0"/>
                        <a:t>TOOL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습득한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지식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배운점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302842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Js-web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2020.03.21~2020.03.22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크롬 클론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Js </a:t>
                      </a:r>
                      <a:r>
                        <a:rPr lang="ko-KR" altLang="en-US" sz="1100" dirty="0"/>
                        <a:t>공부하기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소스코드 작성 </a:t>
                      </a:r>
                      <a:r>
                        <a:rPr lang="ko-KR" altLang="en-US" sz="1100" dirty="0" err="1"/>
                        <a:t>토이프로젝트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문제해결능력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1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Html,css,Js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996700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Frontend-diary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2020.04~2020.07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동아리 공부 및 웹 페이지 제작 전 기초 지식 쌓기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기초지식 쌓기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같이 스터디 공부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Html,css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부족한 부분을 팀원들에게 배움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453013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FF0000"/>
                          </a:solidFill>
                        </a:rPr>
                        <a:t>방탈출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 리뷰 사이트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방방곡곡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2020.06.10~ 2020.07.08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실제 현업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web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개발자와 함께 </a:t>
                      </a:r>
                      <a:r>
                        <a:rPr lang="en-US" altLang="ko-KR" sz="1100" dirty="0" err="1">
                          <a:solidFill>
                            <a:srgbClr val="FF0000"/>
                          </a:solidFill>
                        </a:rPr>
                        <a:t>sw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포트폴리오 제작까지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라는 프로그램을 참여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FF0000"/>
                          </a:solidFill>
                        </a:rPr>
                        <a:t>백엔드에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 대해서 다양한 이야기를 듣고 싶었음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+mj-lt"/>
                        </a:rPr>
                        <a:t>DB/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+mj-lt"/>
                        </a:rPr>
                        <a:t>소스 코드 작성</a:t>
                      </a:r>
                      <a:endParaRPr lang="en-US" altLang="ko-KR" sz="11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+mj-lt"/>
                        </a:rPr>
                        <a:t>창의력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studio code, zoom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FF0000"/>
                          </a:solidFill>
                        </a:rPr>
                        <a:t>Django,bootstrap</a:t>
                      </a:r>
                      <a:endParaRPr lang="en-US" altLang="ko-KR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직무 분야와 관련된 다른 경험을 체험하다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649128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극도로 한정된 세계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2020.07.20~2020.07.31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포스트 코로나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극도로 한정된 세계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웹 페이지 만들다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공모전 참여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팀장 및 코드 소스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FF0000"/>
                          </a:solidFill>
                        </a:rPr>
                        <a:t>도전력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FF0000"/>
                          </a:solidFill>
                        </a:rPr>
                        <a:t>Html,css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공모전 도전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625024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언택트</a:t>
                      </a:r>
                      <a:r>
                        <a:rPr lang="ko-KR" altLang="en-US" sz="1100" dirty="0"/>
                        <a:t> 기술 면접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2020.08.18~2020.09.01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언택트</a:t>
                      </a:r>
                      <a:r>
                        <a:rPr lang="ko-KR" altLang="en-US" sz="1100" dirty="0"/>
                        <a:t> 기술 박람회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 </a:t>
                      </a:r>
                      <a:r>
                        <a:rPr lang="ko-KR" altLang="en-US" sz="1100" dirty="0" err="1"/>
                        <a:t>언택트</a:t>
                      </a:r>
                      <a:r>
                        <a:rPr lang="ko-KR" altLang="en-US" sz="1100" dirty="0"/>
                        <a:t> 기술 체험 박람회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자체 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24341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전자정부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Young Frontier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2020.08.24~2020.08.26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전자정부 체험하기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다양한 경험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zoom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웹에 대해 더 알고 </a:t>
                      </a:r>
                      <a:r>
                        <a:rPr lang="ko-KR" altLang="en-US" sz="1100" dirty="0" err="1">
                          <a:solidFill>
                            <a:srgbClr val="FF0000"/>
                          </a:solidFill>
                        </a:rPr>
                        <a:t>싶어짐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222329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동아리 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2020.04~2020.12.31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동아리 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동아리 사이트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동아리 체험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프론트 팀장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회원가입 및 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Web storm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웹페이지 제작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웹 페이지 만들기를 통해 페어 프로젝트의 소중함을 배움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2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62725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5A60C2B-2F18-4858-A610-08D92724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28" y="274639"/>
            <a:ext cx="11011273" cy="626020"/>
          </a:xfrm>
        </p:spPr>
        <p:txBody>
          <a:bodyPr/>
          <a:lstStyle/>
          <a:p>
            <a:r>
              <a:rPr lang="ko-KR" altLang="en-US" dirty="0"/>
              <a:t>자원을 정리하라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85598B-8BF1-490B-82E8-DA0EF815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95458"/>
              </p:ext>
            </p:extLst>
          </p:nvPr>
        </p:nvGraphicFramePr>
        <p:xfrm>
          <a:off x="692331" y="1430866"/>
          <a:ext cx="10808789" cy="493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189">
                  <a:extLst>
                    <a:ext uri="{9D8B030D-6E8A-4147-A177-3AD203B41FA5}">
                      <a16:colId xmlns:a16="http://schemas.microsoft.com/office/drawing/2014/main" val="276974987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034095115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05634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29229051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75466917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998543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21372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212985054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564432495"/>
                    </a:ext>
                  </a:extLst>
                </a:gridCol>
              </a:tblGrid>
              <a:tr h="574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경험이름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프로젝트명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역량 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</a:t>
                      </a:r>
                      <a:r>
                        <a:rPr lang="en-US" altLang="ko-KR" dirty="0"/>
                        <a:t>TOOL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습득한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지식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배운점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302842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hwitter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2020.12.26~2020.12.29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Firebase</a:t>
                      </a:r>
                      <a:r>
                        <a:rPr lang="ko-KR" altLang="en-US" sz="1100" dirty="0"/>
                        <a:t>에 대해 이해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Firebase</a:t>
                      </a:r>
                      <a:r>
                        <a:rPr lang="ko-KR" altLang="en-US" sz="1100" dirty="0"/>
                        <a:t> 공부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소스코드 작성 </a:t>
                      </a:r>
                      <a:r>
                        <a:rPr lang="ko-KR" altLang="en-US" sz="1100" dirty="0" err="1"/>
                        <a:t>토이프로젝트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문제해결능력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React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Firebase </a:t>
                      </a:r>
                      <a:r>
                        <a:rPr lang="ko-KR" altLang="en-US" sz="1100" dirty="0"/>
                        <a:t>및 </a:t>
                      </a:r>
                      <a:r>
                        <a:rPr lang="en-US" altLang="ko-KR" sz="1100" dirty="0"/>
                        <a:t>react</a:t>
                      </a:r>
                      <a:r>
                        <a:rPr lang="ko-KR" altLang="en-US" sz="1100" dirty="0"/>
                        <a:t>를 배움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996700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hj_community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2020.08.06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Django</a:t>
                      </a:r>
                      <a:r>
                        <a:rPr lang="ko-KR" altLang="en-US" sz="1100" dirty="0"/>
                        <a:t>에 대해 이해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Django </a:t>
                      </a:r>
                      <a:r>
                        <a:rPr lang="ko-KR" altLang="en-US" sz="1100" dirty="0"/>
                        <a:t>공부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소스코드 작성 </a:t>
                      </a:r>
                      <a:r>
                        <a:rPr lang="ko-KR" altLang="en-US" sz="1100" dirty="0" err="1"/>
                        <a:t>토이프로젝트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문제해결능력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django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django</a:t>
                      </a:r>
                      <a:r>
                        <a:rPr lang="ko-KR" altLang="en-US" sz="1100" dirty="0"/>
                        <a:t>에 대해 배움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453013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movie_app_20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2020.06.30~2020.07.04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React</a:t>
                      </a:r>
                      <a:r>
                        <a:rPr lang="ko-KR" altLang="en-US" sz="1100" dirty="0"/>
                        <a:t>와 </a:t>
                      </a:r>
                      <a:r>
                        <a:rPr lang="en-US" altLang="ko-KR" sz="1100" dirty="0" err="1"/>
                        <a:t>api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공부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Api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공부하기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소스코드 작성 </a:t>
                      </a:r>
                      <a:r>
                        <a:rPr lang="ko-KR" altLang="en-US" sz="1100" dirty="0" err="1"/>
                        <a:t>토이프로젝트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문제해결능력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react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React</a:t>
                      </a:r>
                      <a:r>
                        <a:rPr lang="ko-KR" altLang="en-US" sz="1100" dirty="0"/>
                        <a:t>에 대해 배움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649128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todolist_lim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2020.06.30~2020.07.04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React</a:t>
                      </a:r>
                      <a:r>
                        <a:rPr lang="ko-KR" altLang="en-US" sz="1100" dirty="0"/>
                        <a:t>와 </a:t>
                      </a:r>
                      <a:r>
                        <a:rPr lang="en-US" altLang="ko-KR" sz="1100" dirty="0" err="1"/>
                        <a:t>api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공부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React </a:t>
                      </a:r>
                      <a:r>
                        <a:rPr lang="ko-KR" altLang="en-US" sz="1100" dirty="0"/>
                        <a:t>공부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소스코드 작성 </a:t>
                      </a:r>
                      <a:r>
                        <a:rPr lang="ko-KR" altLang="en-US" sz="1100" dirty="0" err="1"/>
                        <a:t>토이프로젝트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문제해결능력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위기 대처능력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react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React</a:t>
                      </a:r>
                      <a:r>
                        <a:rPr lang="ko-KR" altLang="en-US" sz="1100" dirty="0"/>
                        <a:t>에 대해 배움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625024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login_sol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2020.06.30~2020.07.04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Js</a:t>
                      </a:r>
                      <a:r>
                        <a:rPr lang="ko-KR" altLang="en-US" sz="1100" dirty="0"/>
                        <a:t>에 대해 공부하기</a:t>
                      </a:r>
                      <a:r>
                        <a:rPr lang="en-US" altLang="ko-KR" sz="1100" dirty="0"/>
                        <a:t>,fetch</a:t>
                      </a:r>
                      <a:r>
                        <a:rPr lang="ko-KR" altLang="en-US" sz="1100" dirty="0"/>
                        <a:t>에 대해 공부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웹페이지 제작 전 </a:t>
                      </a:r>
                      <a:r>
                        <a:rPr lang="en-US" altLang="ko-KR" sz="1100" dirty="0" err="1"/>
                        <a:t>api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공부하기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소스코드 작성 </a:t>
                      </a:r>
                      <a:r>
                        <a:rPr lang="ko-KR" altLang="en-US" sz="1100" dirty="0" err="1"/>
                        <a:t>토이프로젝트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동아리 토론 해결하기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문제해결능력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소통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Js,css,html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Js</a:t>
                      </a:r>
                      <a:r>
                        <a:rPr lang="ko-KR" altLang="en-US" sz="1100" dirty="0"/>
                        <a:t>를 더 자세하게 공부하고 </a:t>
                      </a:r>
                      <a:r>
                        <a:rPr lang="ko-KR" altLang="en-US" sz="1100" dirty="0" err="1"/>
                        <a:t>싶어짐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24341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Join-sol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2020.06.30~2020.07.04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Js</a:t>
                      </a:r>
                      <a:r>
                        <a:rPr lang="ko-KR" altLang="en-US" sz="1100" dirty="0"/>
                        <a:t>에 대해 공부하기</a:t>
                      </a:r>
                      <a:r>
                        <a:rPr lang="en-US" altLang="ko-KR" sz="1100" dirty="0"/>
                        <a:t>,fetch</a:t>
                      </a:r>
                      <a:r>
                        <a:rPr lang="ko-KR" altLang="en-US" sz="1100" dirty="0"/>
                        <a:t>에 대해 공부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웹페이지 제작 전 </a:t>
                      </a:r>
                      <a:r>
                        <a:rPr lang="en-US" altLang="ko-KR" sz="1100" dirty="0" err="1"/>
                        <a:t>api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공부하기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소스코드 작성 </a:t>
                      </a:r>
                      <a:r>
                        <a:rPr lang="ko-KR" altLang="en-US" sz="1100" dirty="0" err="1"/>
                        <a:t>토이프로젝트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동아리 토론 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문제해결능력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소통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Js,css,html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웹 페이지의 기본을 배움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222329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gugudan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2020.06.30~2020.07.04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Js</a:t>
                      </a:r>
                      <a:r>
                        <a:rPr lang="ko-KR" altLang="en-US" sz="1100" dirty="0"/>
                        <a:t>에 대해 공부하기</a:t>
                      </a:r>
                      <a:r>
                        <a:rPr lang="en-US" altLang="ko-KR" sz="1100" dirty="0"/>
                        <a:t>,fetch</a:t>
                      </a:r>
                      <a:r>
                        <a:rPr lang="ko-KR" altLang="en-US" sz="1100" dirty="0"/>
                        <a:t>에 대해 공부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웹페이지 제작 전 </a:t>
                      </a:r>
                      <a:r>
                        <a:rPr lang="en-US" altLang="ko-KR" sz="1100" dirty="0" err="1"/>
                        <a:t>api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공부하기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소스코드 작성 </a:t>
                      </a:r>
                      <a:r>
                        <a:rPr lang="ko-KR" altLang="en-US" sz="1100" dirty="0" err="1"/>
                        <a:t>토이프로젝트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동아리 토론 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문제해결능력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소통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Js,css,html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Fetch </a:t>
                      </a:r>
                      <a:r>
                        <a:rPr lang="en-US" altLang="ko-KR" sz="1100" dirty="0" err="1"/>
                        <a:t>api</a:t>
                      </a:r>
                      <a:r>
                        <a:rPr lang="ko-KR" altLang="en-US" sz="1100" dirty="0"/>
                        <a:t>에 대해 배움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2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39109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5A60C2B-2F18-4858-A610-08D92724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28" y="274639"/>
            <a:ext cx="11011273" cy="626020"/>
          </a:xfrm>
        </p:spPr>
        <p:txBody>
          <a:bodyPr/>
          <a:lstStyle/>
          <a:p>
            <a:r>
              <a:rPr lang="ko-KR" altLang="en-US" dirty="0"/>
              <a:t>자원을 정리하라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85598B-8BF1-490B-82E8-DA0EF815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15891"/>
              </p:ext>
            </p:extLst>
          </p:nvPr>
        </p:nvGraphicFramePr>
        <p:xfrm>
          <a:off x="705828" y="1103970"/>
          <a:ext cx="10780344" cy="541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816">
                  <a:extLst>
                    <a:ext uri="{9D8B030D-6E8A-4147-A177-3AD203B41FA5}">
                      <a16:colId xmlns:a16="http://schemas.microsoft.com/office/drawing/2014/main" val="2769749873"/>
                    </a:ext>
                  </a:extLst>
                </a:gridCol>
                <a:gridCol w="1197816">
                  <a:extLst>
                    <a:ext uri="{9D8B030D-6E8A-4147-A177-3AD203B41FA5}">
                      <a16:colId xmlns:a16="http://schemas.microsoft.com/office/drawing/2014/main" val="3034095115"/>
                    </a:ext>
                  </a:extLst>
                </a:gridCol>
                <a:gridCol w="1197816">
                  <a:extLst>
                    <a:ext uri="{9D8B030D-6E8A-4147-A177-3AD203B41FA5}">
                      <a16:colId xmlns:a16="http://schemas.microsoft.com/office/drawing/2014/main" val="105634003"/>
                    </a:ext>
                  </a:extLst>
                </a:gridCol>
                <a:gridCol w="1197816">
                  <a:extLst>
                    <a:ext uri="{9D8B030D-6E8A-4147-A177-3AD203B41FA5}">
                      <a16:colId xmlns:a16="http://schemas.microsoft.com/office/drawing/2014/main" val="2292290512"/>
                    </a:ext>
                  </a:extLst>
                </a:gridCol>
                <a:gridCol w="1197816">
                  <a:extLst>
                    <a:ext uri="{9D8B030D-6E8A-4147-A177-3AD203B41FA5}">
                      <a16:colId xmlns:a16="http://schemas.microsoft.com/office/drawing/2014/main" val="375466917"/>
                    </a:ext>
                  </a:extLst>
                </a:gridCol>
                <a:gridCol w="1197816">
                  <a:extLst>
                    <a:ext uri="{9D8B030D-6E8A-4147-A177-3AD203B41FA5}">
                      <a16:colId xmlns:a16="http://schemas.microsoft.com/office/drawing/2014/main" val="299854309"/>
                    </a:ext>
                  </a:extLst>
                </a:gridCol>
                <a:gridCol w="1197816">
                  <a:extLst>
                    <a:ext uri="{9D8B030D-6E8A-4147-A177-3AD203B41FA5}">
                      <a16:colId xmlns:a16="http://schemas.microsoft.com/office/drawing/2014/main" val="35213723"/>
                    </a:ext>
                  </a:extLst>
                </a:gridCol>
                <a:gridCol w="1197816">
                  <a:extLst>
                    <a:ext uri="{9D8B030D-6E8A-4147-A177-3AD203B41FA5}">
                      <a16:colId xmlns:a16="http://schemas.microsoft.com/office/drawing/2014/main" val="4212985054"/>
                    </a:ext>
                  </a:extLst>
                </a:gridCol>
                <a:gridCol w="1197816">
                  <a:extLst>
                    <a:ext uri="{9D8B030D-6E8A-4147-A177-3AD203B41FA5}">
                      <a16:colId xmlns:a16="http://schemas.microsoft.com/office/drawing/2014/main" val="1564432495"/>
                    </a:ext>
                  </a:extLst>
                </a:gridCol>
              </a:tblGrid>
              <a:tr h="912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경험이름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프로젝트명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역량 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</a:t>
                      </a:r>
                      <a:r>
                        <a:rPr lang="en-US" altLang="ko-KR" dirty="0"/>
                        <a:t>TOOL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습득한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지식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배운점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302842"/>
                  </a:ext>
                </a:extLst>
              </a:tr>
              <a:tr h="109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동아리 사이트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2020.04~2020.12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동아리 홈페이지 제작하기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직접 실무적으로 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팀장 및 회원가입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로그인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마이페이지 등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신뢰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문제 해결능력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소통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이해력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React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코드 리뷰를 </a:t>
                      </a:r>
                      <a:r>
                        <a:rPr lang="ko-KR" altLang="en-US" sz="1100" dirty="0" err="1">
                          <a:solidFill>
                            <a:srgbClr val="FF0000"/>
                          </a:solidFill>
                        </a:rPr>
                        <a:t>팀원들이랑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 진행하면서 서로의 이기적인 생각 보다 서로 협조하면서 도움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996700"/>
                  </a:ext>
                </a:extLst>
              </a:tr>
              <a:tr h="667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동아리 코마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2020.08~ 2020.12.31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동아리 코마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동아리 체험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스터디 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끈기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웹크롤링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웹크롤링</a:t>
                      </a:r>
                      <a:endParaRPr lang="ko-KR" altLang="en-US" sz="1100" dirty="0"/>
                    </a:p>
                    <a:p>
                      <a:pPr algn="ctr" latinLnBrk="1"/>
                      <a:r>
                        <a:rPr lang="ko-KR" altLang="en-US" sz="1100" dirty="0"/>
                        <a:t> 및 </a:t>
                      </a:r>
                      <a:r>
                        <a:rPr lang="ko-KR" altLang="en-US" sz="1100" dirty="0" err="1"/>
                        <a:t>백엔드</a:t>
                      </a:r>
                      <a:r>
                        <a:rPr lang="ko-KR" altLang="en-US" sz="1100" dirty="0"/>
                        <a:t> 스터디를 같이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453013"/>
                  </a:ext>
                </a:extLst>
              </a:tr>
              <a:tr h="667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블록체인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2020.09~2020.11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시스템 보안 팀 프로젝트 블록체인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블록체인 체험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소스코드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위기대처능력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storm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Typescript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위기가 </a:t>
                      </a:r>
                      <a:r>
                        <a:rPr lang="ko-KR" altLang="en-US" sz="1100" dirty="0" err="1"/>
                        <a:t>닥쳤을때</a:t>
                      </a:r>
                      <a:r>
                        <a:rPr lang="ko-KR" altLang="en-US" sz="1100" dirty="0"/>
                        <a:t> 잘 조절 할 수 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649128"/>
                  </a:ext>
                </a:extLst>
              </a:tr>
              <a:tr h="1390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운동 및 식단 사이트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rgbClr val="FF0000"/>
                          </a:solidFill>
                        </a:rPr>
                        <a:t>큐피트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2020.09~2020.11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웹 페이지 제작하기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웹 페이지 체험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회원가입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로그인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마이페이지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식단 등 프론트 전반적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책임감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위기대처능력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끈기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문제해결능력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React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마무리를 하면서 여러가지 일을 동시에 진행 </a:t>
                      </a:r>
                      <a:r>
                        <a:rPr lang="ko-KR" altLang="en-US" sz="1100" dirty="0" err="1">
                          <a:solidFill>
                            <a:srgbClr val="FF0000"/>
                          </a:solidFill>
                        </a:rPr>
                        <a:t>하다보니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 유지 보수 하기 쉽게 형성 하였으나 고치도록 </a:t>
                      </a:r>
                      <a:r>
                        <a:rPr lang="ko-KR" altLang="en-US" sz="1100" dirty="0" err="1">
                          <a:solidFill>
                            <a:srgbClr val="FF0000"/>
                          </a:solidFill>
                        </a:rPr>
                        <a:t>노력할것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625024"/>
                  </a:ext>
                </a:extLst>
              </a:tr>
              <a:tr h="630915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FF0000"/>
                          </a:solidFill>
                        </a:rPr>
                        <a:t>바이오데이터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 엔지니어 인력 양성 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2020.10~2021.02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rgbClr val="FF0000"/>
                          </a:solidFill>
                        </a:rPr>
                        <a:t>바이오데이터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 인력 양성 사업단의 교육 듣기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인턴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데이터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도전정신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문제 해결 능력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소통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Viual</a:t>
                      </a:r>
                      <a:r>
                        <a:rPr lang="en-US" altLang="ko-KR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studio code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파이썬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, R 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직무를 조금 더 다양하게 체험을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24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51738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1296</Words>
  <Application>Microsoft Office PowerPoint</Application>
  <PresentationFormat>와이드스크린</PresentationFormat>
  <Paragraphs>448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 ExtraBold</vt:lpstr>
      <vt:lpstr>나눔스퀘어 ExtraBold</vt:lpstr>
      <vt:lpstr>맑은 고딕</vt:lpstr>
      <vt:lpstr>Arial</vt:lpstr>
      <vt:lpstr>Office 테마</vt:lpstr>
      <vt:lpstr>자원을 정리하라</vt:lpstr>
      <vt:lpstr>자원을 정리하라</vt:lpstr>
      <vt:lpstr>자원을 정리하라</vt:lpstr>
      <vt:lpstr>자원을 정리하라</vt:lpstr>
      <vt:lpstr>자원을 정리하라</vt:lpstr>
      <vt:lpstr>자원을 정리하라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영복</dc:creator>
  <cp:lastModifiedBy>임효진</cp:lastModifiedBy>
  <cp:revision>57</cp:revision>
  <dcterms:created xsi:type="dcterms:W3CDTF">2020-06-09T13:24:52Z</dcterms:created>
  <dcterms:modified xsi:type="dcterms:W3CDTF">2021-01-09T06:39:41Z</dcterms:modified>
</cp:coreProperties>
</file>