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2" r:id="rId3"/>
    <p:sldId id="258" r:id="rId4"/>
    <p:sldId id="276" r:id="rId5"/>
    <p:sldId id="277" r:id="rId6"/>
    <p:sldId id="294" r:id="rId7"/>
    <p:sldId id="295" r:id="rId8"/>
    <p:sldId id="293" r:id="rId9"/>
    <p:sldId id="260" r:id="rId10"/>
    <p:sldId id="267" r:id="rId11"/>
    <p:sldId id="275" r:id="rId12"/>
    <p:sldId id="286" r:id="rId13"/>
    <p:sldId id="287" r:id="rId14"/>
    <p:sldId id="288" r:id="rId15"/>
    <p:sldId id="289" r:id="rId16"/>
    <p:sldId id="298" r:id="rId17"/>
    <p:sldId id="283" r:id="rId18"/>
    <p:sldId id="284" r:id="rId19"/>
    <p:sldId id="285" r:id="rId20"/>
    <p:sldId id="269" r:id="rId21"/>
  </p:sldIdLst>
  <p:sldSz cx="12192000" cy="6858000"/>
  <p:notesSz cx="6858000" cy="9144000"/>
  <p:embeddedFontLst>
    <p:embeddedFont>
      <p:font typeface="HY견고딕" panose="02030600000101010101" pitchFamily="18" charset="-127"/>
      <p:regular r:id="rId22"/>
    </p:embeddedFont>
    <p:embeddedFont>
      <p:font typeface="나눔바른고딕" panose="020B0603020101020101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1A11"/>
    <a:srgbClr val="1C8CE8"/>
    <a:srgbClr val="0A6DB8"/>
    <a:srgbClr val="1B1B1B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322" y="72"/>
      </p:cViewPr>
      <p:guideLst>
        <p:guide orient="horz" pos="15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AD5A2-B7D7-4E4A-840C-7DBEE37E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A3827-5888-4CDE-A703-20B239C59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73A09-20D1-4DEF-B790-A1B4FE56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F8377-41A4-4D49-882B-7ABC3B25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ACFE1-CF59-4F88-AA4F-E9F8BC66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34649-D975-4F8E-8416-CB1B21B3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A5F228-93A7-46AC-87E1-584438A9E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29B00-2FD1-4FD2-98AA-750E84F5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FEBBC-A433-4D8F-9163-343AE582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D6AD0-13FC-41A5-9888-32A9155E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6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87D925-5002-4F7E-8C27-57264F89E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08C3FE-5EEC-4BA2-A18B-13331DF0B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463F0-6F6A-444F-964C-C9B93216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CC2D9-6005-48B3-BE64-C4946C55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087AD-266F-4505-8B6E-DD66EF11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450D-D5F4-475B-9C92-FFC74DFB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6A8AB-E286-4D73-B60B-13D057B2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D9668-8D9F-4189-BD6A-56B37A58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E264D-5F92-42E1-AA47-B9F1DE19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EE24F-B4F4-4AC8-A0DE-64655434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1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CA3C-D73C-4FE2-A2D1-4FA18DDF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C172D-E1CF-45B7-A48D-EFE1C3022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6D157-8A66-44B3-95F9-811E12CF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27840-88A2-4630-992F-D4F372ED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87B3C-D5FA-4FDB-888B-D69F2AE6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1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53B30-D751-4D41-BB62-73A71CF4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C9519-39FD-4C1D-A49F-15B8F9825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D01BB-0CEE-4A1C-B1C1-8406EA32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897C1-EA9F-46C7-94AD-A472F6B6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C211B-533B-4E57-97E8-6BAA33F2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C97F9-4AC3-457C-BA22-5947675B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A230F-1486-4D07-8A00-44D27F03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4D7C4-6513-4B5E-8030-B6A1C23A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6C8FD-B6D4-4B24-9C03-0E11449DD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0898C8-E0BF-4A37-B4D0-7CD053FA9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F2F1F6-A365-46D3-9EE9-1C7395F23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83F265-5B01-48F4-8B14-61948783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59165C-705A-468C-9C1B-EB6F261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0D099B-6027-4927-9B48-806E78A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81C11-848A-4629-97C9-ED377ACD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CB0726-9205-42A6-A587-3446C2B2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57B12C-8E3C-4E8C-8AF1-2AE46014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2F5FC-F52D-49B5-8B0D-558F7D0C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E152-0AAD-4708-B6A6-3FD041FD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17B7B-C01E-4FAA-856A-867AD6E7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9527E-56F1-49EE-8A11-FB8C9FBE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5E85E-7F19-4130-BFDF-51C353C7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8ABF6-0796-40EA-ABFA-6E58A92E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5E47D-A5B5-494B-9F5F-881F63A0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EFEC1-CB0D-4DBB-BA83-B7E64E67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8E010F-037E-4E95-B1D6-F310F649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CDE10-46A0-4704-B59C-7E13B5A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FF89E-2ADC-4CBA-9553-4DC194CD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793532-853B-4F63-BEE2-3A52D49C8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E4B6C-1E0E-4896-AC4F-D96F551E3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48125-C0FB-4F02-ABE1-10B3C996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480E5-8AC6-442E-8229-816D7F70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5427F-2694-4335-AC7E-626DAC75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6512F8-11F7-47DF-B190-A447344A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0D15D-150E-479D-802C-6B22AB64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6251F-9A93-4CC4-B7E0-74F97E94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9C6E-367B-4D3D-BEE4-E6E015131166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7D9BE-DE52-491A-A088-244D13244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DCFF-E14F-401D-92B0-47C6E1508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D391-C402-458E-B202-9ECDF6F64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4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tion.so/64b888a35a484c67b2eccb01d08d623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tion.so/44baa0617f1a403195a08d9b5edd77a2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tion.so/ca3eebe0099145a7b72eafbdd902fffa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emf"/><Relationship Id="rId7" Type="http://schemas.openxmlformats.org/officeDocument/2006/relationships/image" Target="../media/image21.png"/><Relationship Id="rId12" Type="http://schemas.openxmlformats.org/officeDocument/2006/relationships/image" Target="../media/image2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hyperlink" Target="https://github.com/hyo814" TargetMode="External"/><Relationship Id="rId5" Type="http://schemas.openxmlformats.org/officeDocument/2006/relationships/image" Target="../media/image8.emf"/><Relationship Id="rId10" Type="http://schemas.openxmlformats.org/officeDocument/2006/relationships/image" Target="../media/image12.emf"/><Relationship Id="rId4" Type="http://schemas.openxmlformats.org/officeDocument/2006/relationships/image" Target="../media/image4.png"/><Relationship Id="rId9" Type="http://schemas.openxmlformats.org/officeDocument/2006/relationships/hyperlink" Target="mailto:ggamjige8888@naver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hyperlink" Target="https://github.com/hyo814" TargetMode="External"/><Relationship Id="rId5" Type="http://schemas.openxmlformats.org/officeDocument/2006/relationships/image" Target="../media/image8.emf"/><Relationship Id="rId10" Type="http://schemas.openxmlformats.org/officeDocument/2006/relationships/image" Target="../media/image12.emf"/><Relationship Id="rId4" Type="http://schemas.openxmlformats.org/officeDocument/2006/relationships/image" Target="../media/image4.png"/><Relationship Id="rId9" Type="http://schemas.openxmlformats.org/officeDocument/2006/relationships/hyperlink" Target="mailto:ggamjige8888@naver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hyperlink" Target="https://github.com/hyo814" TargetMode="External"/><Relationship Id="rId5" Type="http://schemas.openxmlformats.org/officeDocument/2006/relationships/image" Target="../media/image8.emf"/><Relationship Id="rId10" Type="http://schemas.openxmlformats.org/officeDocument/2006/relationships/image" Target="../media/image12.emf"/><Relationship Id="rId4" Type="http://schemas.openxmlformats.org/officeDocument/2006/relationships/image" Target="../media/image4.png"/><Relationship Id="rId9" Type="http://schemas.openxmlformats.org/officeDocument/2006/relationships/hyperlink" Target="mailto:ggamjige8888@naver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otion.so/hyo814-735df0eb7df1435db02272211ee9051f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62658F3-D96A-4A9A-BD88-2BF2501A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68315" y="4014134"/>
            <a:ext cx="2909306" cy="28877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1E90D3-463A-46CC-BEA8-FC289102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606" y="4025709"/>
            <a:ext cx="2909306" cy="2887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82" y="1307370"/>
            <a:ext cx="9015257" cy="5550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1670C-25FF-4A8B-AC75-693E5FEC4466}"/>
              </a:ext>
            </a:extLst>
          </p:cNvPr>
          <p:cNvSpPr txBox="1"/>
          <p:nvPr/>
        </p:nvSpPr>
        <p:spPr>
          <a:xfrm>
            <a:off x="3626273" y="2355174"/>
            <a:ext cx="488787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FE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개발자 상반기 공채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임효진 포트폴리오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3E8B35-5EA5-4875-ABFE-1E4B4D6489D5}"/>
              </a:ext>
            </a:extLst>
          </p:cNvPr>
          <p:cNvGrpSpPr/>
          <p:nvPr/>
        </p:nvGrpSpPr>
        <p:grpSpPr>
          <a:xfrm>
            <a:off x="5089253" y="3545373"/>
            <a:ext cx="1961913" cy="1961913"/>
            <a:chOff x="7620000" y="1310640"/>
            <a:chExt cx="2316480" cy="2316480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AA6E60FF-C40C-41FF-AD12-445AAD1A8263}"/>
                </a:ext>
              </a:extLst>
            </p:cNvPr>
            <p:cNvSpPr/>
            <p:nvPr/>
          </p:nvSpPr>
          <p:spPr>
            <a:xfrm rot="5400000">
              <a:off x="8326120" y="1947742"/>
              <a:ext cx="1209040" cy="10422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2BD483D-7651-4305-85F8-780AF269EE1F}"/>
                </a:ext>
              </a:extLst>
            </p:cNvPr>
            <p:cNvSpPr/>
            <p:nvPr/>
          </p:nvSpPr>
          <p:spPr>
            <a:xfrm>
              <a:off x="7620000" y="1310640"/>
              <a:ext cx="2316480" cy="2316480"/>
            </a:xfrm>
            <a:prstGeom prst="ellipse">
              <a:avLst/>
            </a:prstGeom>
            <a:noFill/>
            <a:ln w="190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3ADE2A-C8F4-4D1D-914D-C81806EFB12F}"/>
              </a:ext>
            </a:extLst>
          </p:cNvPr>
          <p:cNvSpPr txBox="1"/>
          <p:nvPr/>
        </p:nvSpPr>
        <p:spPr>
          <a:xfrm>
            <a:off x="1317524" y="519563"/>
            <a:ext cx="152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F52E3-EDDB-4123-8F7C-6B78D8564A1E}"/>
              </a:ext>
            </a:extLst>
          </p:cNvPr>
          <p:cNvSpPr txBox="1"/>
          <p:nvPr/>
        </p:nvSpPr>
        <p:spPr>
          <a:xfrm>
            <a:off x="5660227" y="5944090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2021.01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C07AC91-9E9A-4768-B39B-30CFBAFD8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94396">
            <a:off x="9932860" y="3671683"/>
            <a:ext cx="1968297" cy="28978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DFE8D2-84F6-4CFE-8B7B-A464B7611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604" flipH="1">
            <a:off x="286440" y="3660108"/>
            <a:ext cx="1968297" cy="2897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4B6B62-D652-49AA-A89C-5F6EDAAF07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5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44" y="1307370"/>
            <a:ext cx="9015257" cy="55506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3B0E533-A8C6-4E43-B803-35D9FFED1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521D3F-98B6-4550-98E3-8E02FC5F2B19}"/>
              </a:ext>
            </a:extLst>
          </p:cNvPr>
          <p:cNvSpPr txBox="1"/>
          <p:nvPr/>
        </p:nvSpPr>
        <p:spPr>
          <a:xfrm>
            <a:off x="9851923" y="313261"/>
            <a:ext cx="197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37926FA-4876-477E-B944-4D8B85256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1005" y="1846698"/>
            <a:ext cx="8409379" cy="44719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9A3686-F0C1-480A-BD01-6F06F95B3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05" y="6099855"/>
            <a:ext cx="8451433" cy="64788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99B515-CAA8-4301-892E-706E6842CEF9}"/>
              </a:ext>
            </a:extLst>
          </p:cNvPr>
          <p:cNvSpPr/>
          <p:nvPr/>
        </p:nvSpPr>
        <p:spPr>
          <a:xfrm>
            <a:off x="324416" y="2484814"/>
            <a:ext cx="23240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동아리 사이트 만들기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A6D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8E6832-A669-41E3-8B48-8D48BCBE33E9}"/>
              </a:ext>
            </a:extLst>
          </p:cNvPr>
          <p:cNvSpPr/>
          <p:nvPr/>
        </p:nvSpPr>
        <p:spPr>
          <a:xfrm>
            <a:off x="324416" y="3298043"/>
            <a:ext cx="23240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진행시기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2020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2AA3C-B856-4740-81EB-D3813942098D}"/>
              </a:ext>
            </a:extLst>
          </p:cNvPr>
          <p:cNvSpPr txBox="1"/>
          <p:nvPr/>
        </p:nvSpPr>
        <p:spPr>
          <a:xfrm>
            <a:off x="263908" y="1428640"/>
            <a:ext cx="2032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학회 동아리 사이트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#FAN CUK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highlight>
                <a:srgbClr val="FFFF00"/>
              </a:highligh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650FC9-FF71-48F6-A592-8716F3F9CC5E}"/>
              </a:ext>
            </a:extLst>
          </p:cNvPr>
          <p:cNvSpPr/>
          <p:nvPr/>
        </p:nvSpPr>
        <p:spPr>
          <a:xfrm>
            <a:off x="274201" y="2399459"/>
            <a:ext cx="2414292" cy="414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C482944-F52C-4BEB-A2CD-8518F3D34E88}"/>
              </a:ext>
            </a:extLst>
          </p:cNvPr>
          <p:cNvGrpSpPr/>
          <p:nvPr/>
        </p:nvGrpSpPr>
        <p:grpSpPr>
          <a:xfrm>
            <a:off x="324416" y="6157570"/>
            <a:ext cx="1969687" cy="307777"/>
            <a:chOff x="324416" y="6157570"/>
            <a:chExt cx="1969687" cy="30777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370515A-83B1-4DA7-89C8-042D110CA89A}"/>
                </a:ext>
              </a:extLst>
            </p:cNvPr>
            <p:cNvSpPr/>
            <p:nvPr/>
          </p:nvSpPr>
          <p:spPr>
            <a:xfrm>
              <a:off x="324416" y="6157570"/>
              <a:ext cx="19696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7975709-47B2-41F2-B4D8-026EC94F0028}"/>
                </a:ext>
              </a:extLst>
            </p:cNvPr>
            <p:cNvGrpSpPr/>
            <p:nvPr/>
          </p:nvGrpSpPr>
          <p:grpSpPr>
            <a:xfrm>
              <a:off x="1223840" y="6221920"/>
              <a:ext cx="1048649" cy="179077"/>
              <a:chOff x="426791" y="6043502"/>
              <a:chExt cx="1622058" cy="276998"/>
            </a:xfrm>
          </p:grpSpPr>
          <p:sp>
            <p:nvSpPr>
              <p:cNvPr id="43" name="별: 꼭짓점 5개 42">
                <a:extLst>
                  <a:ext uri="{FF2B5EF4-FFF2-40B4-BE49-F238E27FC236}">
                    <a16:creationId xmlns:a16="http://schemas.microsoft.com/office/drawing/2014/main" id="{BD6369A1-BB8C-4363-BAB3-824E0E0C8AC3}"/>
                  </a:ext>
                </a:extLst>
              </p:cNvPr>
              <p:cNvSpPr/>
              <p:nvPr/>
            </p:nvSpPr>
            <p:spPr>
              <a:xfrm>
                <a:off x="426791" y="6043502"/>
                <a:ext cx="276998" cy="27699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4" name="별: 꼭짓점 5개 43">
                <a:extLst>
                  <a:ext uri="{FF2B5EF4-FFF2-40B4-BE49-F238E27FC236}">
                    <a16:creationId xmlns:a16="http://schemas.microsoft.com/office/drawing/2014/main" id="{F713EABD-559D-41F1-B05A-B31E2E2CF407}"/>
                  </a:ext>
                </a:extLst>
              </p:cNvPr>
              <p:cNvSpPr/>
              <p:nvPr/>
            </p:nvSpPr>
            <p:spPr>
              <a:xfrm>
                <a:off x="763056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5" name="별: 꼭짓점 5개 44">
                <a:extLst>
                  <a:ext uri="{FF2B5EF4-FFF2-40B4-BE49-F238E27FC236}">
                    <a16:creationId xmlns:a16="http://schemas.microsoft.com/office/drawing/2014/main" id="{09F38459-BF0E-4432-B2E9-37426EAE6F3F}"/>
                  </a:ext>
                </a:extLst>
              </p:cNvPr>
              <p:cNvSpPr/>
              <p:nvPr/>
            </p:nvSpPr>
            <p:spPr>
              <a:xfrm>
                <a:off x="1099321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6" name="별: 꼭짓점 5개 45">
                <a:extLst>
                  <a:ext uri="{FF2B5EF4-FFF2-40B4-BE49-F238E27FC236}">
                    <a16:creationId xmlns:a16="http://schemas.microsoft.com/office/drawing/2014/main" id="{57E99424-7D6A-4F4F-8CEB-07C464C1AB05}"/>
                  </a:ext>
                </a:extLst>
              </p:cNvPr>
              <p:cNvSpPr/>
              <p:nvPr/>
            </p:nvSpPr>
            <p:spPr>
              <a:xfrm>
                <a:off x="1435586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7" name="별: 꼭짓점 5개 46">
                <a:extLst>
                  <a:ext uri="{FF2B5EF4-FFF2-40B4-BE49-F238E27FC236}">
                    <a16:creationId xmlns:a16="http://schemas.microsoft.com/office/drawing/2014/main" id="{A5B39230-BC62-4D1B-974D-9440D7CA42EE}"/>
                  </a:ext>
                </a:extLst>
              </p:cNvPr>
              <p:cNvSpPr/>
              <p:nvPr/>
            </p:nvSpPr>
            <p:spPr>
              <a:xfrm>
                <a:off x="1771851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34478B-B804-49A7-8452-4CFC5DB8CFB7}"/>
              </a:ext>
            </a:extLst>
          </p:cNvPr>
          <p:cNvSpPr/>
          <p:nvPr/>
        </p:nvSpPr>
        <p:spPr>
          <a:xfrm>
            <a:off x="418073" y="5078478"/>
            <a:ext cx="196968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아이디어제안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 엔드 담당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 및 팀장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64B5AA-890F-44D0-8A2B-F912F13B5838}"/>
              </a:ext>
            </a:extLst>
          </p:cNvPr>
          <p:cNvSpPr/>
          <p:nvPr/>
        </p:nvSpPr>
        <p:spPr>
          <a:xfrm>
            <a:off x="324416" y="4003595"/>
            <a:ext cx="23240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설명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언택트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시대에 맞게 오프라인으로 해결하는 서비스를 웹페이지 구축하여 해결하자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C847064-8073-40E8-9EB1-2DACC4075CC4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6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44" y="1307370"/>
            <a:ext cx="9015257" cy="55506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3B0E533-A8C6-4E43-B803-35D9FFED1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521D3F-98B6-4550-98E3-8E02FC5F2B19}"/>
              </a:ext>
            </a:extLst>
          </p:cNvPr>
          <p:cNvSpPr txBox="1"/>
          <p:nvPr/>
        </p:nvSpPr>
        <p:spPr>
          <a:xfrm>
            <a:off x="9851923" y="313261"/>
            <a:ext cx="197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37926FA-4876-477E-B944-4D8B85256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1005" y="1950423"/>
            <a:ext cx="8384148" cy="42645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9A3686-F0C1-480A-BD01-6F06F95B3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05" y="6099855"/>
            <a:ext cx="8451433" cy="64788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99B515-CAA8-4301-892E-706E6842CEF9}"/>
              </a:ext>
            </a:extLst>
          </p:cNvPr>
          <p:cNvSpPr/>
          <p:nvPr/>
        </p:nvSpPr>
        <p:spPr>
          <a:xfrm>
            <a:off x="324416" y="2484814"/>
            <a:ext cx="23240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극복 태그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코드리뷰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동아리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언택트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소통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A6D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650FC9-FF71-48F6-A592-8716F3F9CC5E}"/>
              </a:ext>
            </a:extLst>
          </p:cNvPr>
          <p:cNvSpPr/>
          <p:nvPr/>
        </p:nvSpPr>
        <p:spPr>
          <a:xfrm>
            <a:off x="274201" y="2399459"/>
            <a:ext cx="2414292" cy="414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34478B-B804-49A7-8452-4CFC5DB8CFB7}"/>
              </a:ext>
            </a:extLst>
          </p:cNvPr>
          <p:cNvSpPr/>
          <p:nvPr/>
        </p:nvSpPr>
        <p:spPr>
          <a:xfrm>
            <a:off x="367995" y="4170815"/>
            <a:ext cx="21606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아쉬웠던 점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react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기술에 대해서만 생각을 하게 되어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redux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등의 다양한 언어 구사를 못했다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처음 하는 프로젝트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이다보니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공부 하는데 소요하는 시간이 많았다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64B5AA-890F-44D0-8A2B-F912F13B5838}"/>
              </a:ext>
            </a:extLst>
          </p:cNvPr>
          <p:cNvSpPr/>
          <p:nvPr/>
        </p:nvSpPr>
        <p:spPr>
          <a:xfrm>
            <a:off x="306749" y="2943492"/>
            <a:ext cx="232409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프로젝트로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점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백엔드와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프론트 엔드로 소통할 수 있다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 코드가 아닌 다른 사람의 코드를 보고 오류를 고칠 수 있다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C847064-8073-40E8-9EB1-2DACC4075CC4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458247-F9E6-484D-B9FA-84C11A51E155}"/>
              </a:ext>
            </a:extLst>
          </p:cNvPr>
          <p:cNvSpPr/>
          <p:nvPr/>
        </p:nvSpPr>
        <p:spPr>
          <a:xfrm>
            <a:off x="333104" y="5710357"/>
            <a:ext cx="23640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https://www.notion.so/64b888a35a484c67b2eccb01d08d6233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92776-49FC-412C-AFFC-9662278D1BD5}"/>
              </a:ext>
            </a:extLst>
          </p:cNvPr>
          <p:cNvSpPr txBox="1"/>
          <p:nvPr/>
        </p:nvSpPr>
        <p:spPr>
          <a:xfrm>
            <a:off x="263908" y="1428640"/>
            <a:ext cx="2032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학회 동아리 사이트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#FAN CUK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highlight>
                <a:srgbClr val="FFFF00"/>
              </a:highligh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41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44" y="1307370"/>
            <a:ext cx="9015257" cy="55506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3B0E533-A8C6-4E43-B803-35D9FFED1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521D3F-98B6-4550-98E3-8E02FC5F2B19}"/>
              </a:ext>
            </a:extLst>
          </p:cNvPr>
          <p:cNvSpPr txBox="1"/>
          <p:nvPr/>
        </p:nvSpPr>
        <p:spPr>
          <a:xfrm>
            <a:off x="9851923" y="313261"/>
            <a:ext cx="197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37926FA-4876-477E-B944-4D8B85256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1004" y="1828801"/>
            <a:ext cx="8409379" cy="452356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9A3686-F0C1-480A-BD01-6F06F95B3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05" y="6099855"/>
            <a:ext cx="8451433" cy="64788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99B515-CAA8-4301-892E-706E6842CEF9}"/>
              </a:ext>
            </a:extLst>
          </p:cNvPr>
          <p:cNvSpPr/>
          <p:nvPr/>
        </p:nvSpPr>
        <p:spPr>
          <a:xfrm>
            <a:off x="324416" y="2484814"/>
            <a:ext cx="23240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및 식단 관리 웹페이지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큐피트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A6D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8E6832-A669-41E3-8B48-8D48BCBE33E9}"/>
              </a:ext>
            </a:extLst>
          </p:cNvPr>
          <p:cNvSpPr/>
          <p:nvPr/>
        </p:nvSpPr>
        <p:spPr>
          <a:xfrm>
            <a:off x="324416" y="3298043"/>
            <a:ext cx="23240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진행시기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2020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2AA3C-B856-4740-81EB-D3813942098D}"/>
              </a:ext>
            </a:extLst>
          </p:cNvPr>
          <p:cNvSpPr txBox="1"/>
          <p:nvPr/>
        </p:nvSpPr>
        <p:spPr>
          <a:xfrm>
            <a:off x="214748" y="1428640"/>
            <a:ext cx="2839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히투지투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큐피트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#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운동 및 식단 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650FC9-FF71-48F6-A592-8716F3F9CC5E}"/>
              </a:ext>
            </a:extLst>
          </p:cNvPr>
          <p:cNvSpPr/>
          <p:nvPr/>
        </p:nvSpPr>
        <p:spPr>
          <a:xfrm>
            <a:off x="274201" y="2399459"/>
            <a:ext cx="2414292" cy="414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C482944-F52C-4BEB-A2CD-8518F3D34E88}"/>
              </a:ext>
            </a:extLst>
          </p:cNvPr>
          <p:cNvGrpSpPr/>
          <p:nvPr/>
        </p:nvGrpSpPr>
        <p:grpSpPr>
          <a:xfrm>
            <a:off x="324416" y="6157570"/>
            <a:ext cx="1969687" cy="307777"/>
            <a:chOff x="324416" y="6157570"/>
            <a:chExt cx="1969687" cy="30777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370515A-83B1-4DA7-89C8-042D110CA89A}"/>
                </a:ext>
              </a:extLst>
            </p:cNvPr>
            <p:cNvSpPr/>
            <p:nvPr/>
          </p:nvSpPr>
          <p:spPr>
            <a:xfrm>
              <a:off x="324416" y="6157570"/>
              <a:ext cx="19696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7975709-47B2-41F2-B4D8-026EC94F0028}"/>
                </a:ext>
              </a:extLst>
            </p:cNvPr>
            <p:cNvGrpSpPr/>
            <p:nvPr/>
          </p:nvGrpSpPr>
          <p:grpSpPr>
            <a:xfrm>
              <a:off x="1223840" y="6221920"/>
              <a:ext cx="1048649" cy="179077"/>
              <a:chOff x="426791" y="6043502"/>
              <a:chExt cx="1622058" cy="276998"/>
            </a:xfrm>
          </p:grpSpPr>
          <p:sp>
            <p:nvSpPr>
              <p:cNvPr id="43" name="별: 꼭짓점 5개 42">
                <a:extLst>
                  <a:ext uri="{FF2B5EF4-FFF2-40B4-BE49-F238E27FC236}">
                    <a16:creationId xmlns:a16="http://schemas.microsoft.com/office/drawing/2014/main" id="{BD6369A1-BB8C-4363-BAB3-824E0E0C8AC3}"/>
                  </a:ext>
                </a:extLst>
              </p:cNvPr>
              <p:cNvSpPr/>
              <p:nvPr/>
            </p:nvSpPr>
            <p:spPr>
              <a:xfrm>
                <a:off x="426791" y="6043502"/>
                <a:ext cx="276998" cy="27699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4" name="별: 꼭짓점 5개 43">
                <a:extLst>
                  <a:ext uri="{FF2B5EF4-FFF2-40B4-BE49-F238E27FC236}">
                    <a16:creationId xmlns:a16="http://schemas.microsoft.com/office/drawing/2014/main" id="{F713EABD-559D-41F1-B05A-B31E2E2CF407}"/>
                  </a:ext>
                </a:extLst>
              </p:cNvPr>
              <p:cNvSpPr/>
              <p:nvPr/>
            </p:nvSpPr>
            <p:spPr>
              <a:xfrm>
                <a:off x="763056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5" name="별: 꼭짓점 5개 44">
                <a:extLst>
                  <a:ext uri="{FF2B5EF4-FFF2-40B4-BE49-F238E27FC236}">
                    <a16:creationId xmlns:a16="http://schemas.microsoft.com/office/drawing/2014/main" id="{09F38459-BF0E-4432-B2E9-37426EAE6F3F}"/>
                  </a:ext>
                </a:extLst>
              </p:cNvPr>
              <p:cNvSpPr/>
              <p:nvPr/>
            </p:nvSpPr>
            <p:spPr>
              <a:xfrm>
                <a:off x="1099321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6" name="별: 꼭짓점 5개 45">
                <a:extLst>
                  <a:ext uri="{FF2B5EF4-FFF2-40B4-BE49-F238E27FC236}">
                    <a16:creationId xmlns:a16="http://schemas.microsoft.com/office/drawing/2014/main" id="{57E99424-7D6A-4F4F-8CEB-07C464C1AB05}"/>
                  </a:ext>
                </a:extLst>
              </p:cNvPr>
              <p:cNvSpPr/>
              <p:nvPr/>
            </p:nvSpPr>
            <p:spPr>
              <a:xfrm>
                <a:off x="1435586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7" name="별: 꼭짓점 5개 46">
                <a:extLst>
                  <a:ext uri="{FF2B5EF4-FFF2-40B4-BE49-F238E27FC236}">
                    <a16:creationId xmlns:a16="http://schemas.microsoft.com/office/drawing/2014/main" id="{A5B39230-BC62-4D1B-974D-9440D7CA42EE}"/>
                  </a:ext>
                </a:extLst>
              </p:cNvPr>
              <p:cNvSpPr/>
              <p:nvPr/>
            </p:nvSpPr>
            <p:spPr>
              <a:xfrm>
                <a:off x="1771851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34478B-B804-49A7-8452-4CFC5DB8CFB7}"/>
              </a:ext>
            </a:extLst>
          </p:cNvPr>
          <p:cNvSpPr/>
          <p:nvPr/>
        </p:nvSpPr>
        <p:spPr>
          <a:xfrm>
            <a:off x="451597" y="4933801"/>
            <a:ext cx="196968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아이디어제안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 엔드 담당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식단 페이지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운동 페이지 등을 만듦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64B5AA-890F-44D0-8A2B-F912F13B5838}"/>
              </a:ext>
            </a:extLst>
          </p:cNvPr>
          <p:cNvSpPr/>
          <p:nvPr/>
        </p:nvSpPr>
        <p:spPr>
          <a:xfrm>
            <a:off x="324416" y="4003595"/>
            <a:ext cx="23240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설명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운동에 동기부여를 하며 쉽게 찾을 수 있지만 시간이 오래 걸리는 것들을 해결 하자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C847064-8073-40E8-9EB1-2DACC4075CC4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별: 꼭짓점 5개 21">
            <a:extLst>
              <a:ext uri="{FF2B5EF4-FFF2-40B4-BE49-F238E27FC236}">
                <a16:creationId xmlns:a16="http://schemas.microsoft.com/office/drawing/2014/main" id="{B2C40271-AF1D-4EE1-AD9A-3158C2DF2DFF}"/>
              </a:ext>
            </a:extLst>
          </p:cNvPr>
          <p:cNvSpPr/>
          <p:nvPr/>
        </p:nvSpPr>
        <p:spPr>
          <a:xfrm>
            <a:off x="2108240" y="6229257"/>
            <a:ext cx="179077" cy="17907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7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44" y="1307370"/>
            <a:ext cx="9015257" cy="55506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3B0E533-A8C6-4E43-B803-35D9FFED1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521D3F-98B6-4550-98E3-8E02FC5F2B19}"/>
              </a:ext>
            </a:extLst>
          </p:cNvPr>
          <p:cNvSpPr txBox="1"/>
          <p:nvPr/>
        </p:nvSpPr>
        <p:spPr>
          <a:xfrm>
            <a:off x="9851923" y="313261"/>
            <a:ext cx="197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37926FA-4876-477E-B944-4D8B85256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1006" y="1981200"/>
            <a:ext cx="8420006" cy="411865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9A3686-F0C1-480A-BD01-6F06F95B3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05" y="6099855"/>
            <a:ext cx="8451433" cy="64788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99B515-CAA8-4301-892E-706E6842CEF9}"/>
              </a:ext>
            </a:extLst>
          </p:cNvPr>
          <p:cNvSpPr/>
          <p:nvPr/>
        </p:nvSpPr>
        <p:spPr>
          <a:xfrm>
            <a:off x="324416" y="2484814"/>
            <a:ext cx="23240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극복태그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포토샵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의견차이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베타서비스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A6D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2AA3C-B856-4740-81EB-D3813942098D}"/>
              </a:ext>
            </a:extLst>
          </p:cNvPr>
          <p:cNvSpPr txBox="1"/>
          <p:nvPr/>
        </p:nvSpPr>
        <p:spPr>
          <a:xfrm>
            <a:off x="214748" y="1428640"/>
            <a:ext cx="2839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히투지투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큐피트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#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운동 및 식단 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650FC9-FF71-48F6-A592-8716F3F9CC5E}"/>
              </a:ext>
            </a:extLst>
          </p:cNvPr>
          <p:cNvSpPr/>
          <p:nvPr/>
        </p:nvSpPr>
        <p:spPr>
          <a:xfrm>
            <a:off x="274201" y="2399459"/>
            <a:ext cx="2414292" cy="414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34478B-B804-49A7-8452-4CFC5DB8CFB7}"/>
              </a:ext>
            </a:extLst>
          </p:cNvPr>
          <p:cNvSpPr/>
          <p:nvPr/>
        </p:nvSpPr>
        <p:spPr>
          <a:xfrm>
            <a:off x="385304" y="4124626"/>
            <a:ext cx="216067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아쉬웠던 점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막학기에 진행을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하다보니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시간 적인 여유가 없었다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코로나 시기에 제작을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하다보니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줌으로 소통하는데 한계가 있었다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64B5AA-890F-44D0-8A2B-F912F13B5838}"/>
              </a:ext>
            </a:extLst>
          </p:cNvPr>
          <p:cNvSpPr/>
          <p:nvPr/>
        </p:nvSpPr>
        <p:spPr>
          <a:xfrm>
            <a:off x="341664" y="3078186"/>
            <a:ext cx="232409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프로젝트로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점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ui,ux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디자이너와 소통을 할 수 있다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 엔드의 생태계를 배웠었다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C847064-8073-40E8-9EB1-2DACC4075CC4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458247-F9E6-484D-B9FA-84C11A51E155}"/>
              </a:ext>
            </a:extLst>
          </p:cNvPr>
          <p:cNvSpPr/>
          <p:nvPr/>
        </p:nvSpPr>
        <p:spPr>
          <a:xfrm>
            <a:off x="367995" y="5357138"/>
            <a:ext cx="21606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https://www.notion.so/44baa0617f1a403195a08d9b5edd77a2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21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44" y="1307370"/>
            <a:ext cx="9015257" cy="55506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3B0E533-A8C6-4E43-B803-35D9FFED1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521D3F-98B6-4550-98E3-8E02FC5F2B19}"/>
              </a:ext>
            </a:extLst>
          </p:cNvPr>
          <p:cNvSpPr txBox="1"/>
          <p:nvPr/>
        </p:nvSpPr>
        <p:spPr>
          <a:xfrm>
            <a:off x="9851923" y="313261"/>
            <a:ext cx="197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37926FA-4876-477E-B944-4D8B85256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1004" y="1841158"/>
            <a:ext cx="8409379" cy="436866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9A3686-F0C1-480A-BD01-6F06F95B3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05" y="6099855"/>
            <a:ext cx="8451433" cy="64788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8E6832-A669-41E3-8B48-8D48BCBE33E9}"/>
              </a:ext>
            </a:extLst>
          </p:cNvPr>
          <p:cNvSpPr/>
          <p:nvPr/>
        </p:nvSpPr>
        <p:spPr>
          <a:xfrm>
            <a:off x="279187" y="3184152"/>
            <a:ext cx="23240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진행시기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2020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2AA3C-B856-4740-81EB-D3813942098D}"/>
              </a:ext>
            </a:extLst>
          </p:cNvPr>
          <p:cNvSpPr txBox="1"/>
          <p:nvPr/>
        </p:nvSpPr>
        <p:spPr>
          <a:xfrm>
            <a:off x="274201" y="1431190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인 프로젝트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방방곡곡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#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방탈출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 리뷰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650FC9-FF71-48F6-A592-8716F3F9CC5E}"/>
              </a:ext>
            </a:extLst>
          </p:cNvPr>
          <p:cNvSpPr/>
          <p:nvPr/>
        </p:nvSpPr>
        <p:spPr>
          <a:xfrm>
            <a:off x="274201" y="2399459"/>
            <a:ext cx="2414292" cy="414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C482944-F52C-4BEB-A2CD-8518F3D34E88}"/>
              </a:ext>
            </a:extLst>
          </p:cNvPr>
          <p:cNvGrpSpPr/>
          <p:nvPr/>
        </p:nvGrpSpPr>
        <p:grpSpPr>
          <a:xfrm>
            <a:off x="324416" y="6157570"/>
            <a:ext cx="1969687" cy="307777"/>
            <a:chOff x="324416" y="6157570"/>
            <a:chExt cx="1969687" cy="30777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370515A-83B1-4DA7-89C8-042D110CA89A}"/>
                </a:ext>
              </a:extLst>
            </p:cNvPr>
            <p:cNvSpPr/>
            <p:nvPr/>
          </p:nvSpPr>
          <p:spPr>
            <a:xfrm>
              <a:off x="324416" y="6157570"/>
              <a:ext cx="19696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7975709-47B2-41F2-B4D8-026EC94F0028}"/>
                </a:ext>
              </a:extLst>
            </p:cNvPr>
            <p:cNvGrpSpPr/>
            <p:nvPr/>
          </p:nvGrpSpPr>
          <p:grpSpPr>
            <a:xfrm>
              <a:off x="1223840" y="6221920"/>
              <a:ext cx="1048649" cy="179077"/>
              <a:chOff x="426791" y="6043502"/>
              <a:chExt cx="1622058" cy="276998"/>
            </a:xfrm>
          </p:grpSpPr>
          <p:sp>
            <p:nvSpPr>
              <p:cNvPr id="43" name="별: 꼭짓점 5개 42">
                <a:extLst>
                  <a:ext uri="{FF2B5EF4-FFF2-40B4-BE49-F238E27FC236}">
                    <a16:creationId xmlns:a16="http://schemas.microsoft.com/office/drawing/2014/main" id="{BD6369A1-BB8C-4363-BAB3-824E0E0C8AC3}"/>
                  </a:ext>
                </a:extLst>
              </p:cNvPr>
              <p:cNvSpPr/>
              <p:nvPr/>
            </p:nvSpPr>
            <p:spPr>
              <a:xfrm>
                <a:off x="426791" y="6043502"/>
                <a:ext cx="276998" cy="27699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4" name="별: 꼭짓점 5개 43">
                <a:extLst>
                  <a:ext uri="{FF2B5EF4-FFF2-40B4-BE49-F238E27FC236}">
                    <a16:creationId xmlns:a16="http://schemas.microsoft.com/office/drawing/2014/main" id="{F713EABD-559D-41F1-B05A-B31E2E2CF407}"/>
                  </a:ext>
                </a:extLst>
              </p:cNvPr>
              <p:cNvSpPr/>
              <p:nvPr/>
            </p:nvSpPr>
            <p:spPr>
              <a:xfrm>
                <a:off x="763056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5" name="별: 꼭짓점 5개 44">
                <a:extLst>
                  <a:ext uri="{FF2B5EF4-FFF2-40B4-BE49-F238E27FC236}">
                    <a16:creationId xmlns:a16="http://schemas.microsoft.com/office/drawing/2014/main" id="{09F38459-BF0E-4432-B2E9-37426EAE6F3F}"/>
                  </a:ext>
                </a:extLst>
              </p:cNvPr>
              <p:cNvSpPr/>
              <p:nvPr/>
            </p:nvSpPr>
            <p:spPr>
              <a:xfrm>
                <a:off x="1099321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6" name="별: 꼭짓점 5개 45">
                <a:extLst>
                  <a:ext uri="{FF2B5EF4-FFF2-40B4-BE49-F238E27FC236}">
                    <a16:creationId xmlns:a16="http://schemas.microsoft.com/office/drawing/2014/main" id="{57E99424-7D6A-4F4F-8CEB-07C464C1AB05}"/>
                  </a:ext>
                </a:extLst>
              </p:cNvPr>
              <p:cNvSpPr/>
              <p:nvPr/>
            </p:nvSpPr>
            <p:spPr>
              <a:xfrm>
                <a:off x="1435586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7" name="별: 꼭짓점 5개 46">
                <a:extLst>
                  <a:ext uri="{FF2B5EF4-FFF2-40B4-BE49-F238E27FC236}">
                    <a16:creationId xmlns:a16="http://schemas.microsoft.com/office/drawing/2014/main" id="{A5B39230-BC62-4D1B-974D-9440D7CA42EE}"/>
                  </a:ext>
                </a:extLst>
              </p:cNvPr>
              <p:cNvSpPr/>
              <p:nvPr/>
            </p:nvSpPr>
            <p:spPr>
              <a:xfrm>
                <a:off x="1771851" y="6043502"/>
                <a:ext cx="276998" cy="276998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34478B-B804-49A7-8452-4CFC5DB8CFB7}"/>
              </a:ext>
            </a:extLst>
          </p:cNvPr>
          <p:cNvSpPr/>
          <p:nvPr/>
        </p:nvSpPr>
        <p:spPr>
          <a:xfrm>
            <a:off x="418073" y="5078478"/>
            <a:ext cx="196968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프로젝트로 다양한 형태의 프론트와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백엔드의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생태계를 확인 하고 공부를 함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64B5AA-890F-44D0-8A2B-F912F13B5838}"/>
              </a:ext>
            </a:extLst>
          </p:cNvPr>
          <p:cNvSpPr/>
          <p:nvPr/>
        </p:nvSpPr>
        <p:spPr>
          <a:xfrm>
            <a:off x="232146" y="3880744"/>
            <a:ext cx="232409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설명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방탈출을 전문적으로 알려주는 사이트가 비교적 찾기가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어려운거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같아서 취미생활의 효율성을 높이기 위해 개발을 하게 됨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C847064-8073-40E8-9EB1-2DACC4075CC4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별: 꼭짓점 5개 21">
            <a:extLst>
              <a:ext uri="{FF2B5EF4-FFF2-40B4-BE49-F238E27FC236}">
                <a16:creationId xmlns:a16="http://schemas.microsoft.com/office/drawing/2014/main" id="{1DA9EAE4-DEA0-4B09-A2FD-21B724A10E00}"/>
              </a:ext>
            </a:extLst>
          </p:cNvPr>
          <p:cNvSpPr/>
          <p:nvPr/>
        </p:nvSpPr>
        <p:spPr>
          <a:xfrm>
            <a:off x="1860599" y="6208774"/>
            <a:ext cx="179077" cy="17907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F9C262-D785-4034-9A76-8DC35AF898DB}"/>
              </a:ext>
            </a:extLst>
          </p:cNvPr>
          <p:cNvSpPr/>
          <p:nvPr/>
        </p:nvSpPr>
        <p:spPr>
          <a:xfrm>
            <a:off x="324416" y="2484814"/>
            <a:ext cx="23240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방탈출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리뷰 웹페이지 방방곡곡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A6D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81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44" y="1307370"/>
            <a:ext cx="9015257" cy="55506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3B0E533-A8C6-4E43-B803-35D9FFED1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304" y="297949"/>
            <a:ext cx="794106" cy="7971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521D3F-98B6-4550-98E3-8E02FC5F2B19}"/>
              </a:ext>
            </a:extLst>
          </p:cNvPr>
          <p:cNvSpPr txBox="1"/>
          <p:nvPr/>
        </p:nvSpPr>
        <p:spPr>
          <a:xfrm>
            <a:off x="9851923" y="313261"/>
            <a:ext cx="197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37926FA-4876-477E-B944-4D8B85256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1703" y="1865870"/>
            <a:ext cx="8387980" cy="43316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9A3686-F0C1-480A-BD01-6F06F95B3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05" y="6099855"/>
            <a:ext cx="8451433" cy="64788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99B515-CAA8-4301-892E-706E6842CEF9}"/>
              </a:ext>
            </a:extLst>
          </p:cNvPr>
          <p:cNvSpPr/>
          <p:nvPr/>
        </p:nvSpPr>
        <p:spPr>
          <a:xfrm>
            <a:off x="324416" y="2484814"/>
            <a:ext cx="23240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극복태그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#django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부트스트랩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A6D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A6D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650FC9-FF71-48F6-A592-8716F3F9CC5E}"/>
              </a:ext>
            </a:extLst>
          </p:cNvPr>
          <p:cNvSpPr/>
          <p:nvPr/>
        </p:nvSpPr>
        <p:spPr>
          <a:xfrm>
            <a:off x="274201" y="2399459"/>
            <a:ext cx="2414292" cy="414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34478B-B804-49A7-8452-4CFC5DB8CFB7}"/>
              </a:ext>
            </a:extLst>
          </p:cNvPr>
          <p:cNvSpPr/>
          <p:nvPr/>
        </p:nvSpPr>
        <p:spPr>
          <a:xfrm>
            <a:off x="356360" y="4171404"/>
            <a:ext cx="216067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아쉬웠던 점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백엔드를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처음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배우다보니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완료된 상태로 프로젝트를 끝내지는 못하였다 그럼에도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중에 재도전할 생각 있다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64B5AA-890F-44D0-8A2B-F912F13B5838}"/>
              </a:ext>
            </a:extLst>
          </p:cNvPr>
          <p:cNvSpPr/>
          <p:nvPr/>
        </p:nvSpPr>
        <p:spPr>
          <a:xfrm>
            <a:off x="356360" y="3051110"/>
            <a:ext cx="232409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프로젝트로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점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프로젝트를 진행하면서 내 마음대로 제작을 한다는 것이 마냥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쉬운건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아니라는 것을 배웠다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C847064-8073-40E8-9EB1-2DACC4075CC4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458247-F9E6-484D-B9FA-84C11A51E155}"/>
              </a:ext>
            </a:extLst>
          </p:cNvPr>
          <p:cNvSpPr/>
          <p:nvPr/>
        </p:nvSpPr>
        <p:spPr>
          <a:xfrm>
            <a:off x="385304" y="5297020"/>
            <a:ext cx="21606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https://www.notion.so/ca3eebe0099145a7b72eafbdd902fffa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11C23-539B-4F7A-8C67-C2239D08F42C}"/>
              </a:ext>
            </a:extLst>
          </p:cNvPr>
          <p:cNvSpPr txBox="1"/>
          <p:nvPr/>
        </p:nvSpPr>
        <p:spPr>
          <a:xfrm>
            <a:off x="319301" y="1473400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인 프로젝트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방방곡곡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#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방탈출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 리뷰 </a:t>
            </a:r>
          </a:p>
        </p:txBody>
      </p:sp>
    </p:spTree>
    <p:extLst>
      <p:ext uri="{BB962C8B-B14F-4D97-AF65-F5344CB8AC3E}">
        <p14:creationId xmlns:p14="http://schemas.microsoft.com/office/powerpoint/2010/main" val="250654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62658F3-D96A-4A9A-BD88-2BF2501A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68315" y="4014134"/>
            <a:ext cx="2909306" cy="28877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1E90D3-463A-46CC-BEA8-FC289102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606" y="4025709"/>
            <a:ext cx="2909306" cy="28877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07AC91-9E9A-4768-B39B-30CFBAFD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4396">
            <a:off x="9947059" y="3713417"/>
            <a:ext cx="1968297" cy="28978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DFE8D2-84F6-4CFE-8B7B-A464B761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604" flipH="1">
            <a:off x="286440" y="3660108"/>
            <a:ext cx="1968297" cy="289784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E83AF3F-59E3-4174-B318-421B011D0FB6}"/>
              </a:ext>
            </a:extLst>
          </p:cNvPr>
          <p:cNvSpPr txBox="1"/>
          <p:nvPr/>
        </p:nvSpPr>
        <p:spPr>
          <a:xfrm>
            <a:off x="10618141" y="313261"/>
            <a:ext cx="1207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510193E-1C49-4C35-9F37-35EC48B18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DAF49E8-7C3F-44AC-9FC6-8B4ED0EA1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82" y="1307370"/>
            <a:ext cx="9015257" cy="55506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9B1599-83AC-4596-ADAA-1F7CC54EF762}"/>
              </a:ext>
            </a:extLst>
          </p:cNvPr>
          <p:cNvSpPr txBox="1"/>
          <p:nvPr/>
        </p:nvSpPr>
        <p:spPr>
          <a:xfrm>
            <a:off x="3626274" y="2250999"/>
            <a:ext cx="48878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기획공방 마케팅팀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김공방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포트폴리오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2732E6B-421A-45EA-A0E8-A5D0FAE6D6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7" b="14615"/>
          <a:stretch/>
        </p:blipFill>
        <p:spPr>
          <a:xfrm>
            <a:off x="1890243" y="1867670"/>
            <a:ext cx="8364927" cy="456785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42E888-274F-45F8-9458-A7A027C39670}"/>
              </a:ext>
            </a:extLst>
          </p:cNvPr>
          <p:cNvSpPr/>
          <p:nvPr/>
        </p:nvSpPr>
        <p:spPr>
          <a:xfrm>
            <a:off x="1870460" y="1782501"/>
            <a:ext cx="8414795" cy="4653023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8B9821-7352-478E-BAFE-6205B0178666}"/>
              </a:ext>
            </a:extLst>
          </p:cNvPr>
          <p:cNvSpPr/>
          <p:nvPr/>
        </p:nvSpPr>
        <p:spPr>
          <a:xfrm>
            <a:off x="2092281" y="1946341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나만의 웹서비스를 만들기 위한 과정들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E.T.C.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27F790-D4C6-4CF0-AC73-47DA4EC23C40}"/>
              </a:ext>
            </a:extLst>
          </p:cNvPr>
          <p:cNvSpPr/>
          <p:nvPr/>
        </p:nvSpPr>
        <p:spPr>
          <a:xfrm>
            <a:off x="3271453" y="2377234"/>
            <a:ext cx="11689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Frontend –DEV.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02A86C0-7859-493C-A5F5-DB9265341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238" y="3393519"/>
            <a:ext cx="2310774" cy="108165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75CD43B-CA2A-41DC-9515-1A8906D48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4420" y="3402508"/>
            <a:ext cx="2323537" cy="108165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6C9D9FE-06BC-404E-9EA0-ADF60B8917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6779" y="5109031"/>
            <a:ext cx="2371754" cy="108165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632C9D9-CD76-4652-95FC-35D6DBB04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776" y="3385476"/>
            <a:ext cx="1915976" cy="1097741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4B980A1-9654-417C-A407-66308CA58988}"/>
              </a:ext>
            </a:extLst>
          </p:cNvPr>
          <p:cNvSpPr/>
          <p:nvPr/>
        </p:nvSpPr>
        <p:spPr>
          <a:xfrm>
            <a:off x="2158748" y="4480960"/>
            <a:ext cx="1938351" cy="407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#1.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계산기 만들기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자바스크립트를 이용한 만들기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BC9D47-5034-477D-9001-6B3374909E2C}"/>
              </a:ext>
            </a:extLst>
          </p:cNvPr>
          <p:cNvSpPr/>
          <p:nvPr/>
        </p:nvSpPr>
        <p:spPr>
          <a:xfrm>
            <a:off x="5207095" y="4485002"/>
            <a:ext cx="2666114" cy="561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#2.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달력 만들기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자바스크립트를 이용하여 다양한 환경에서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구사할 수 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70C7D8-D2D7-4808-92F7-C309250897E3}"/>
              </a:ext>
            </a:extLst>
          </p:cNvPr>
          <p:cNvSpPr/>
          <p:nvPr/>
        </p:nvSpPr>
        <p:spPr>
          <a:xfrm>
            <a:off x="7734255" y="5780346"/>
            <a:ext cx="1609736" cy="407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#5.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 만들기</a:t>
            </a: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Html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과 </a:t>
            </a:r>
            <a:r>
              <a:rPr lang="en-US" altLang="ko-KR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css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만듦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88D9FC-C5BA-40D0-87D3-58B1A2904A15}"/>
              </a:ext>
            </a:extLst>
          </p:cNvPr>
          <p:cNvSpPr/>
          <p:nvPr/>
        </p:nvSpPr>
        <p:spPr>
          <a:xfrm>
            <a:off x="8015375" y="4480960"/>
            <a:ext cx="2066591" cy="407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#3.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메모장 만들기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바닐라 자바스크립트를 이용하다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B5CAAB6-003C-4485-BDE9-D9F1C08ED1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8578" y="4941999"/>
            <a:ext cx="2527175" cy="1061499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B60AA8-FAE3-4FF7-8E33-E55011C27048}"/>
              </a:ext>
            </a:extLst>
          </p:cNvPr>
          <p:cNvSpPr/>
          <p:nvPr/>
        </p:nvSpPr>
        <p:spPr>
          <a:xfrm>
            <a:off x="1873319" y="2755330"/>
            <a:ext cx="8428149" cy="522998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6D40ECF-27A9-4EE3-8266-67015EA9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4396">
            <a:off x="9932860" y="3671683"/>
            <a:ext cx="1968297" cy="289784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76DD1F7-8041-451A-BABC-4646C5FCD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604" flipH="1">
            <a:off x="286440" y="3660108"/>
            <a:ext cx="1968297" cy="289784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19CAFAD-6AB6-4437-BF2F-477667DCBF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3" y="2808344"/>
            <a:ext cx="399260" cy="399260"/>
          </a:xfrm>
          <a:prstGeom prst="ellipse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D2C2C4FD-05CF-45A0-8D05-7D3E146E00AA}"/>
              </a:ext>
            </a:extLst>
          </p:cNvPr>
          <p:cNvSpPr/>
          <p:nvPr/>
        </p:nvSpPr>
        <p:spPr>
          <a:xfrm>
            <a:off x="2113171" y="6010810"/>
            <a:ext cx="3103735" cy="407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#4.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트위터 만들기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깔끔하게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시크한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컨셉으로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firebase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react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배움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80806A-1701-4AB0-960B-11C1591D9F19}"/>
              </a:ext>
            </a:extLst>
          </p:cNvPr>
          <p:cNvSpPr/>
          <p:nvPr/>
        </p:nvSpPr>
        <p:spPr>
          <a:xfrm>
            <a:off x="2603413" y="2837484"/>
            <a:ext cx="5597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임효진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8615778-41A6-452C-A285-F5FADA8132DA}"/>
              </a:ext>
            </a:extLst>
          </p:cNvPr>
          <p:cNvSpPr/>
          <p:nvPr/>
        </p:nvSpPr>
        <p:spPr>
          <a:xfrm>
            <a:off x="2603413" y="3018015"/>
            <a:ext cx="26853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프로그램을 만들면서 소통을 즐기는 사람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03C0E1-E0E0-4813-BE88-6BDC17D00A14}"/>
              </a:ext>
            </a:extLst>
          </p:cNvPr>
          <p:cNvSpPr/>
          <p:nvPr/>
        </p:nvSpPr>
        <p:spPr>
          <a:xfrm>
            <a:off x="8928752" y="2370937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8CE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2019~2021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8CB0FB-2E0E-41AA-8020-3121BA0F231F}"/>
              </a:ext>
            </a:extLst>
          </p:cNvPr>
          <p:cNvGrpSpPr/>
          <p:nvPr/>
        </p:nvGrpSpPr>
        <p:grpSpPr>
          <a:xfrm>
            <a:off x="9179397" y="2872558"/>
            <a:ext cx="818380" cy="307787"/>
            <a:chOff x="8927443" y="2892127"/>
            <a:chExt cx="818380" cy="307787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939E298-D8E4-4B35-9B86-EB8A4BEC63AF}"/>
                </a:ext>
              </a:extLst>
            </p:cNvPr>
            <p:cNvSpPr/>
            <p:nvPr/>
          </p:nvSpPr>
          <p:spPr>
            <a:xfrm>
              <a:off x="8927443" y="2892127"/>
              <a:ext cx="801019" cy="307787"/>
            </a:xfrm>
            <a:prstGeom prst="rect">
              <a:avLst/>
            </a:prstGeom>
            <a:solidFill>
              <a:srgbClr val="F91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275ED5D-C4C9-47F2-9899-A5B5A2F1E785}"/>
                </a:ext>
              </a:extLst>
            </p:cNvPr>
            <p:cNvGrpSpPr/>
            <p:nvPr/>
          </p:nvGrpSpPr>
          <p:grpSpPr>
            <a:xfrm>
              <a:off x="8990521" y="2953323"/>
              <a:ext cx="276027" cy="185395"/>
              <a:chOff x="8990521" y="2949095"/>
              <a:chExt cx="276027" cy="185395"/>
            </a:xfrm>
          </p:grpSpPr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96AEEE37-C4CA-4D90-9449-31BC754B2EB3}"/>
                  </a:ext>
                </a:extLst>
              </p:cNvPr>
              <p:cNvSpPr/>
              <p:nvPr/>
            </p:nvSpPr>
            <p:spPr>
              <a:xfrm>
                <a:off x="8990521" y="2949095"/>
                <a:ext cx="276027" cy="1853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D95DBB36-6C14-4ECB-A4D1-360A6869C335}"/>
                  </a:ext>
                </a:extLst>
              </p:cNvPr>
              <p:cNvSpPr/>
              <p:nvPr/>
            </p:nvSpPr>
            <p:spPr>
              <a:xfrm rot="5400000">
                <a:off x="9065792" y="2987704"/>
                <a:ext cx="125484" cy="108176"/>
              </a:xfrm>
              <a:prstGeom prst="triangle">
                <a:avLst/>
              </a:prstGeom>
              <a:solidFill>
                <a:srgbClr val="F91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D83E80F-AB08-4245-85EC-E03F263E696A}"/>
                </a:ext>
              </a:extLst>
            </p:cNvPr>
            <p:cNvSpPr/>
            <p:nvPr/>
          </p:nvSpPr>
          <p:spPr>
            <a:xfrm>
              <a:off x="9240556" y="2892132"/>
              <a:ext cx="5052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구독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1E04A4F-6A4A-4EE2-B9AB-F693C6048935}"/>
              </a:ext>
            </a:extLst>
          </p:cNvPr>
          <p:cNvGrpSpPr/>
          <p:nvPr/>
        </p:nvGrpSpPr>
        <p:grpSpPr>
          <a:xfrm>
            <a:off x="2171109" y="2368572"/>
            <a:ext cx="1064756" cy="276999"/>
            <a:chOff x="4140029" y="2075974"/>
            <a:chExt cx="1064756" cy="276999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63EF4C3-393A-4AF5-A599-C0D52E543586}"/>
                </a:ext>
              </a:extLst>
            </p:cNvPr>
            <p:cNvSpPr/>
            <p:nvPr/>
          </p:nvSpPr>
          <p:spPr>
            <a:xfrm>
              <a:off x="4140029" y="2091602"/>
              <a:ext cx="1064756" cy="2457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F09450B-054B-4DBB-A1B4-8F27FBE4C9C5}"/>
                </a:ext>
              </a:extLst>
            </p:cNvPr>
            <p:cNvSpPr/>
            <p:nvPr/>
          </p:nvSpPr>
          <p:spPr>
            <a:xfrm>
              <a:off x="4345234" y="2075974"/>
              <a:ext cx="65434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PART3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697BDED-312F-409E-8A82-F5B9C1FDE0AC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8C7D642E-0DE3-4910-B0D0-F1F0500915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" y="313261"/>
            <a:ext cx="797143" cy="797143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0D39A576-2D5E-402D-B463-678EF28DA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304" y="297949"/>
            <a:ext cx="794106" cy="797143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8089289-8A27-4FE5-97AB-CED4090C6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281" y="2756543"/>
            <a:ext cx="491345" cy="4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62658F3-D96A-4A9A-BD88-2BF2501A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68315" y="4014134"/>
            <a:ext cx="2909306" cy="2887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82" y="1307370"/>
            <a:ext cx="9015257" cy="5550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1670C-25FF-4A8B-AC75-693E5FEC4466}"/>
              </a:ext>
            </a:extLst>
          </p:cNvPr>
          <p:cNvSpPr txBox="1"/>
          <p:nvPr/>
        </p:nvSpPr>
        <p:spPr>
          <a:xfrm>
            <a:off x="2321432" y="2355174"/>
            <a:ext cx="74975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소통을 잘하는</a:t>
            </a:r>
          </a:p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“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임효진</a:t>
            </a:r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은 이런 사람입니다</a:t>
            </a:r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ADE2A-C8F4-4D1D-914D-C81806EFB12F}"/>
              </a:ext>
            </a:extLst>
          </p:cNvPr>
          <p:cNvSpPr txBox="1"/>
          <p:nvPr/>
        </p:nvSpPr>
        <p:spPr>
          <a:xfrm>
            <a:off x="1317524" y="519563"/>
            <a:ext cx="152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DFE8D2-84F6-4CFE-8B7B-A464B7611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604" flipH="1">
            <a:off x="286440" y="3660108"/>
            <a:ext cx="1968297" cy="2897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4B6B62-D652-49AA-A89C-5F6EDAAF07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81451C-F6A8-4BE8-8D53-903C84280D10}"/>
              </a:ext>
            </a:extLst>
          </p:cNvPr>
          <p:cNvSpPr txBox="1"/>
          <p:nvPr/>
        </p:nvSpPr>
        <p:spPr>
          <a:xfrm>
            <a:off x="2202565" y="3357616"/>
            <a:ext cx="7609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의견을 서로 공유하여 우리의 개발을 기대하는 사람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02469-4BB5-456A-8E06-76A33D9B24D7}"/>
              </a:ext>
            </a:extLst>
          </p:cNvPr>
          <p:cNvSpPr txBox="1"/>
          <p:nvPr/>
        </p:nvSpPr>
        <p:spPr>
          <a:xfrm>
            <a:off x="1796165" y="4154924"/>
            <a:ext cx="8193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의견 확인과 경청을 반복적으로 하여 개발자와 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비개발자에게 사랑을 받는 사람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43311-AE57-4945-81C9-9FB2F4B79A71}"/>
              </a:ext>
            </a:extLst>
          </p:cNvPr>
          <p:cNvSpPr txBox="1"/>
          <p:nvPr/>
        </p:nvSpPr>
        <p:spPr>
          <a:xfrm>
            <a:off x="1900518" y="5137581"/>
            <a:ext cx="8492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이상적인 개발과 비현실적인 개발 사이에서 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병목현상을 두려워하지 않고 팀원을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이끌어가는 사람</a:t>
            </a:r>
          </a:p>
        </p:txBody>
      </p:sp>
    </p:spTree>
    <p:extLst>
      <p:ext uri="{BB962C8B-B14F-4D97-AF65-F5344CB8AC3E}">
        <p14:creationId xmlns:p14="http://schemas.microsoft.com/office/powerpoint/2010/main" val="14569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01E90D3-463A-46CC-BEA8-FC289102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606" y="4025709"/>
            <a:ext cx="2909306" cy="2887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82" y="1307370"/>
            <a:ext cx="9015257" cy="5550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1670C-25FF-4A8B-AC75-693E5FEC4466}"/>
              </a:ext>
            </a:extLst>
          </p:cNvPr>
          <p:cNvSpPr txBox="1"/>
          <p:nvPr/>
        </p:nvSpPr>
        <p:spPr>
          <a:xfrm>
            <a:off x="2039303" y="2355174"/>
            <a:ext cx="80618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의사결정을 잘하는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준비된 </a:t>
            </a:r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“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임효진</a:t>
            </a:r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은 이렇습니다</a:t>
            </a:r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ADE2A-C8F4-4D1D-914D-C81806EFB12F}"/>
              </a:ext>
            </a:extLst>
          </p:cNvPr>
          <p:cNvSpPr txBox="1"/>
          <p:nvPr/>
        </p:nvSpPr>
        <p:spPr>
          <a:xfrm>
            <a:off x="1317524" y="519563"/>
            <a:ext cx="152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C07AC91-9E9A-4768-B39B-30CFBAFD8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94396">
            <a:off x="9932860" y="3671683"/>
            <a:ext cx="1968297" cy="2897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4B6B62-D652-49AA-A89C-5F6EDAAF07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5417C9-A6BC-4A2D-B8BF-9628E17E54F8}"/>
              </a:ext>
            </a:extLst>
          </p:cNvPr>
          <p:cNvSpPr txBox="1"/>
          <p:nvPr/>
        </p:nvSpPr>
        <p:spPr>
          <a:xfrm>
            <a:off x="1576839" y="3401614"/>
            <a:ext cx="898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의사결정을 통해 다양한 의견을 수렴합니다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FE58F0-2C5A-477E-8EA1-263053A7CC97}"/>
              </a:ext>
            </a:extLst>
          </p:cNvPr>
          <p:cNvSpPr txBox="1"/>
          <p:nvPr/>
        </p:nvSpPr>
        <p:spPr>
          <a:xfrm>
            <a:off x="2289374" y="3938194"/>
            <a:ext cx="7491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웹서비스 기술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화면 설계 뿐만이 아니라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기술 </a:t>
            </a:r>
            <a:r>
              <a:rPr lang="ko-KR" altLang="en-US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스택적으로도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공부를 하여 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백엔드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개발도 공부 중입니다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1EDB50-BEC7-4F04-87CD-E6E6E7AA2EE0}"/>
              </a:ext>
            </a:extLst>
          </p:cNvPr>
          <p:cNvSpPr txBox="1"/>
          <p:nvPr/>
        </p:nvSpPr>
        <p:spPr>
          <a:xfrm>
            <a:off x="1749167" y="5374623"/>
            <a:ext cx="8642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목표 및 사명 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초심을 유지 하여 나보다는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우리의 의견을 지탱할 수 있는 개발자가 되겠습니다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5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62658F3-D96A-4A9A-BD88-2BF2501A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68315" y="4014134"/>
            <a:ext cx="2909306" cy="28877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1E90D3-463A-46CC-BEA8-FC289102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606" y="4025709"/>
            <a:ext cx="2909306" cy="2887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82" y="1307370"/>
            <a:ext cx="9015257" cy="5550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1670C-25FF-4A8B-AC75-693E5FEC4466}"/>
              </a:ext>
            </a:extLst>
          </p:cNvPr>
          <p:cNvSpPr txBox="1"/>
          <p:nvPr/>
        </p:nvSpPr>
        <p:spPr>
          <a:xfrm>
            <a:off x="1899837" y="2464575"/>
            <a:ext cx="83407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장기적인 저의 목표는 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단순한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FE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개발자가 아닌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고령화 시대에 맞게 사격지대에 있는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노인들을 위한 웹 서비스를 만드는 것이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저의 목표 입니다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ADE2A-C8F4-4D1D-914D-C81806EFB12F}"/>
              </a:ext>
            </a:extLst>
          </p:cNvPr>
          <p:cNvSpPr txBox="1"/>
          <p:nvPr/>
        </p:nvSpPr>
        <p:spPr>
          <a:xfrm>
            <a:off x="1317524" y="519563"/>
            <a:ext cx="152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C07AC91-9E9A-4768-B39B-30CFBAFD8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94396">
            <a:off x="9932860" y="3671683"/>
            <a:ext cx="1968297" cy="28978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DFE8D2-84F6-4CFE-8B7B-A464B7611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604" flipH="1">
            <a:off x="286440" y="3660108"/>
            <a:ext cx="1968297" cy="2897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4B6B62-D652-49AA-A89C-5F6EDAAF07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8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62658F3-D96A-4A9A-BD88-2BF2501A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68315" y="4014134"/>
            <a:ext cx="2909306" cy="2887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82" y="1307370"/>
            <a:ext cx="9015257" cy="555063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3E8B35-5EA5-4875-ABFE-1E4B4D6489D5}"/>
              </a:ext>
            </a:extLst>
          </p:cNvPr>
          <p:cNvGrpSpPr/>
          <p:nvPr/>
        </p:nvGrpSpPr>
        <p:grpSpPr>
          <a:xfrm>
            <a:off x="5089253" y="3545373"/>
            <a:ext cx="1961913" cy="1961913"/>
            <a:chOff x="7620000" y="1310640"/>
            <a:chExt cx="2316480" cy="2316480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AA6E60FF-C40C-41FF-AD12-445AAD1A8263}"/>
                </a:ext>
              </a:extLst>
            </p:cNvPr>
            <p:cNvSpPr/>
            <p:nvPr/>
          </p:nvSpPr>
          <p:spPr>
            <a:xfrm rot="5400000">
              <a:off x="8326120" y="1947742"/>
              <a:ext cx="1209040" cy="10422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2BD483D-7651-4305-85F8-780AF269EE1F}"/>
                </a:ext>
              </a:extLst>
            </p:cNvPr>
            <p:cNvSpPr/>
            <p:nvPr/>
          </p:nvSpPr>
          <p:spPr>
            <a:xfrm>
              <a:off x="7620000" y="1310640"/>
              <a:ext cx="2316480" cy="2316480"/>
            </a:xfrm>
            <a:prstGeom prst="ellipse">
              <a:avLst/>
            </a:prstGeom>
            <a:noFill/>
            <a:ln w="190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3ADE2A-C8F4-4D1D-914D-C81806EFB12F}"/>
              </a:ext>
            </a:extLst>
          </p:cNvPr>
          <p:cNvSpPr txBox="1"/>
          <p:nvPr/>
        </p:nvSpPr>
        <p:spPr>
          <a:xfrm>
            <a:off x="1307690" y="519563"/>
            <a:ext cx="153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F52E3-EDDB-4123-8F7C-6B78D8564A1E}"/>
              </a:ext>
            </a:extLst>
          </p:cNvPr>
          <p:cNvSpPr txBox="1"/>
          <p:nvPr/>
        </p:nvSpPr>
        <p:spPr>
          <a:xfrm>
            <a:off x="5660227" y="5944090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2021.01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DFE8D2-84F6-4CFE-8B7B-A464B7611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604" flipH="1">
            <a:off x="286440" y="3660108"/>
            <a:ext cx="1968297" cy="2897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4B6B62-D652-49AA-A89C-5F6EDAAF0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EE6A44-2CC1-4FAA-A4DC-E11F08D8D2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6826"/>
          <a:stretch/>
        </p:blipFill>
        <p:spPr>
          <a:xfrm>
            <a:off x="6199282" y="3889268"/>
            <a:ext cx="4215186" cy="2968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41D1B4-863B-41EF-891B-83258A12D4E5}"/>
              </a:ext>
            </a:extLst>
          </p:cNvPr>
          <p:cNvSpPr txBox="1"/>
          <p:nvPr/>
        </p:nvSpPr>
        <p:spPr>
          <a:xfrm>
            <a:off x="3626273" y="2355174"/>
            <a:ext cx="488787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FE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개발자 상반기 공채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임효진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252363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62658F3-D96A-4A9A-BD88-2BF2501A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68315" y="4014134"/>
            <a:ext cx="2909306" cy="2887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82" y="1307370"/>
            <a:ext cx="9015257" cy="5550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1670C-25FF-4A8B-AC75-693E5FEC4466}"/>
              </a:ext>
            </a:extLst>
          </p:cNvPr>
          <p:cNvSpPr txBox="1"/>
          <p:nvPr/>
        </p:nvSpPr>
        <p:spPr>
          <a:xfrm>
            <a:off x="2288580" y="2355174"/>
            <a:ext cx="75632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끝이 아닙니다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저의 이야기는 웹서비스에서 다시 시작됩니다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BD483D-7651-4305-85F8-780AF269EE1F}"/>
              </a:ext>
            </a:extLst>
          </p:cNvPr>
          <p:cNvSpPr/>
          <p:nvPr/>
        </p:nvSpPr>
        <p:spPr>
          <a:xfrm>
            <a:off x="5089253" y="3545373"/>
            <a:ext cx="1961913" cy="1961913"/>
          </a:xfrm>
          <a:prstGeom prst="ellipse">
            <a:avLst/>
          </a:prstGeom>
          <a:noFill/>
          <a:ln w="190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F52E3-EDDB-4123-8F7C-6B78D8564A1E}"/>
              </a:ext>
            </a:extLst>
          </p:cNvPr>
          <p:cNvSpPr txBox="1"/>
          <p:nvPr/>
        </p:nvSpPr>
        <p:spPr>
          <a:xfrm>
            <a:off x="2082879" y="5689290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FE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개발자 상반기 공채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임효진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DFE8D2-84F6-4CFE-8B7B-A464B7611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604" flipH="1">
            <a:off x="286440" y="3660108"/>
            <a:ext cx="1968297" cy="289784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7EEDFF4-5ED7-4366-A3BD-7FFA6A296DDA}"/>
              </a:ext>
            </a:extLst>
          </p:cNvPr>
          <p:cNvGrpSpPr/>
          <p:nvPr/>
        </p:nvGrpSpPr>
        <p:grpSpPr>
          <a:xfrm>
            <a:off x="5671971" y="3978864"/>
            <a:ext cx="796477" cy="1094931"/>
            <a:chOff x="5567680" y="4025709"/>
            <a:chExt cx="796477" cy="10949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637FDB0-E7BA-4C0A-9C50-21CE600EAF4B}"/>
                </a:ext>
              </a:extLst>
            </p:cNvPr>
            <p:cNvSpPr/>
            <p:nvPr/>
          </p:nvSpPr>
          <p:spPr>
            <a:xfrm>
              <a:off x="5567680" y="4025709"/>
              <a:ext cx="298574" cy="10949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435F2-4668-45B1-92E8-23A7AFAB90F5}"/>
                </a:ext>
              </a:extLst>
            </p:cNvPr>
            <p:cNvSpPr/>
            <p:nvPr/>
          </p:nvSpPr>
          <p:spPr>
            <a:xfrm>
              <a:off x="6065583" y="4025709"/>
              <a:ext cx="298574" cy="10949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057D1A1-D957-400A-B22B-6C216D8D4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6826"/>
          <a:stretch/>
        </p:blipFill>
        <p:spPr>
          <a:xfrm>
            <a:off x="6199282" y="3889268"/>
            <a:ext cx="4215186" cy="29687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6057D7-1106-41ED-ABB5-1869810EF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576ADD-C51A-4E92-B472-601333A4E212}"/>
              </a:ext>
            </a:extLst>
          </p:cNvPr>
          <p:cNvSpPr txBox="1"/>
          <p:nvPr/>
        </p:nvSpPr>
        <p:spPr>
          <a:xfrm>
            <a:off x="9842090" y="313261"/>
            <a:ext cx="19834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4D0DD17-ADD4-4638-84D0-511FDBC7936F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0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44" y="1343229"/>
            <a:ext cx="9015257" cy="555063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244AFE-DE4A-4C92-9802-ABD191C6E74F}"/>
              </a:ext>
            </a:extLst>
          </p:cNvPr>
          <p:cNvSpPr/>
          <p:nvPr/>
        </p:nvSpPr>
        <p:spPr>
          <a:xfrm>
            <a:off x="3473089" y="2062512"/>
            <a:ext cx="232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임효진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(Lim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Hyo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</a:p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FEEACD-CC19-437F-8D79-CFD5995B09BE}"/>
              </a:ext>
            </a:extLst>
          </p:cNvPr>
          <p:cNvSpPr txBox="1"/>
          <p:nvPr/>
        </p:nvSpPr>
        <p:spPr>
          <a:xfrm>
            <a:off x="31391" y="1421417"/>
            <a:ext cx="298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공채지원자 임효진 포트폴리오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#Profile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21D3F-98B6-4550-98E3-8E02FC5F2B19}"/>
              </a:ext>
            </a:extLst>
          </p:cNvPr>
          <p:cNvSpPr txBox="1"/>
          <p:nvPr/>
        </p:nvSpPr>
        <p:spPr>
          <a:xfrm>
            <a:off x="9901084" y="313261"/>
            <a:ext cx="1924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A3686-F0C1-480A-BD01-6F06F95B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05" y="6099855"/>
            <a:ext cx="8451433" cy="64788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F3F182-BAD9-4DE8-916B-245FEAEE9B3C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3B0E533-A8C6-4E43-B803-35D9FFED1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BA235D-46D0-463F-9B37-BAC92E43A707}"/>
              </a:ext>
            </a:extLst>
          </p:cNvPr>
          <p:cNvGrpSpPr/>
          <p:nvPr/>
        </p:nvGrpSpPr>
        <p:grpSpPr>
          <a:xfrm>
            <a:off x="8353086" y="2573320"/>
            <a:ext cx="424870" cy="424870"/>
            <a:chOff x="7532670" y="2945738"/>
            <a:chExt cx="483262" cy="48326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58C0A09-84B3-4325-AE2A-514D4CD0AE5F}"/>
                </a:ext>
              </a:extLst>
            </p:cNvPr>
            <p:cNvSpPr/>
            <p:nvPr/>
          </p:nvSpPr>
          <p:spPr>
            <a:xfrm>
              <a:off x="7532670" y="2945738"/>
              <a:ext cx="483262" cy="4832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BCFD2C-172C-4B64-8C58-4610D314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3643" y="3053335"/>
              <a:ext cx="321317" cy="26806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228608-219C-41ED-9520-961481CB8491}"/>
              </a:ext>
            </a:extLst>
          </p:cNvPr>
          <p:cNvGrpSpPr/>
          <p:nvPr/>
        </p:nvGrpSpPr>
        <p:grpSpPr>
          <a:xfrm>
            <a:off x="8336261" y="2015995"/>
            <a:ext cx="424870" cy="424870"/>
            <a:chOff x="4835517" y="2525386"/>
            <a:chExt cx="483262" cy="483262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E3A0712-E491-4187-9BBF-F98642E4AB36}"/>
                </a:ext>
              </a:extLst>
            </p:cNvPr>
            <p:cNvSpPr/>
            <p:nvPr/>
          </p:nvSpPr>
          <p:spPr>
            <a:xfrm>
              <a:off x="4835517" y="2525386"/>
              <a:ext cx="483262" cy="4832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B06BF4-61E0-4920-B5EC-A133D72CB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7829" y="2654267"/>
              <a:ext cx="318638" cy="2255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84084E8-E864-413D-9308-2336D4F16EA7}"/>
              </a:ext>
            </a:extLst>
          </p:cNvPr>
          <p:cNvGrpSpPr/>
          <p:nvPr/>
        </p:nvGrpSpPr>
        <p:grpSpPr>
          <a:xfrm>
            <a:off x="5559456" y="2015995"/>
            <a:ext cx="424870" cy="424870"/>
            <a:chOff x="5393912" y="3111540"/>
            <a:chExt cx="483262" cy="483262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592689D-541F-4451-95B9-291E6AD0FB51}"/>
                </a:ext>
              </a:extLst>
            </p:cNvPr>
            <p:cNvSpPr/>
            <p:nvPr/>
          </p:nvSpPr>
          <p:spPr>
            <a:xfrm>
              <a:off x="5393912" y="3111540"/>
              <a:ext cx="483262" cy="4832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495C15A-523B-4AA1-AEF0-B27BB6E51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9218" y="3166634"/>
              <a:ext cx="372651" cy="373075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CFBD0F73-FC82-43A6-BDED-91902DFEB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314" y="2349304"/>
            <a:ext cx="1883953" cy="2514599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C52480-8AA8-45E9-9314-D3F43B75A771}"/>
              </a:ext>
            </a:extLst>
          </p:cNvPr>
          <p:cNvSpPr/>
          <p:nvPr/>
        </p:nvSpPr>
        <p:spPr>
          <a:xfrm>
            <a:off x="3455826" y="3274145"/>
            <a:ext cx="4395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482CF00-9880-48C0-9AC9-C23CBB1F81FC}"/>
              </a:ext>
            </a:extLst>
          </p:cNvPr>
          <p:cNvCxnSpPr/>
          <p:nvPr/>
        </p:nvCxnSpPr>
        <p:spPr>
          <a:xfrm>
            <a:off x="3473089" y="3149904"/>
            <a:ext cx="7971266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AFC579-4908-4998-85CE-4CB8C332076E}"/>
              </a:ext>
            </a:extLst>
          </p:cNvPr>
          <p:cNvCxnSpPr/>
          <p:nvPr/>
        </p:nvCxnSpPr>
        <p:spPr>
          <a:xfrm>
            <a:off x="3473089" y="3678822"/>
            <a:ext cx="7971266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129200D-1E6C-4EDA-AF1C-C57CBF6A7444}"/>
              </a:ext>
            </a:extLst>
          </p:cNvPr>
          <p:cNvCxnSpPr/>
          <p:nvPr/>
        </p:nvCxnSpPr>
        <p:spPr>
          <a:xfrm>
            <a:off x="3473089" y="4437010"/>
            <a:ext cx="7971266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7C03FC-1A71-4A32-950C-68EA61A6F3CB}"/>
              </a:ext>
            </a:extLst>
          </p:cNvPr>
          <p:cNvSpPr/>
          <p:nvPr/>
        </p:nvSpPr>
        <p:spPr>
          <a:xfrm>
            <a:off x="3455826" y="3777854"/>
            <a:ext cx="15958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Experiences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FBACBA-0F9A-4F01-B082-1D7EBFA5958A}"/>
              </a:ext>
            </a:extLst>
          </p:cNvPr>
          <p:cNvSpPr/>
          <p:nvPr/>
        </p:nvSpPr>
        <p:spPr>
          <a:xfrm>
            <a:off x="3455826" y="4578871"/>
            <a:ext cx="4395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Skill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6DBD7D-937A-464A-ABE1-064113816D5C}"/>
              </a:ext>
            </a:extLst>
          </p:cNvPr>
          <p:cNvSpPr/>
          <p:nvPr/>
        </p:nvSpPr>
        <p:spPr>
          <a:xfrm>
            <a:off x="5068954" y="3777854"/>
            <a:ext cx="430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2020.10~ 2021.02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바이오데이터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인력양성 사업단 팀원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2018.09~ 2018.12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㈜ 공간정보기술 팀원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2016.01~ 2016.07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㈜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이노플레이스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팀원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음식주문 접수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5D91575-1BB6-4554-BD6D-6731B2122B5B}"/>
              </a:ext>
            </a:extLst>
          </p:cNvPr>
          <p:cNvSpPr/>
          <p:nvPr/>
        </p:nvSpPr>
        <p:spPr>
          <a:xfrm>
            <a:off x="5003682" y="5485162"/>
            <a:ext cx="5096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https://www.notion.so/c2253a8929124f56820e3e57719c57f9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481DBC-69FE-42CD-BF31-748FF30BE845}"/>
              </a:ext>
            </a:extLst>
          </p:cNvPr>
          <p:cNvCxnSpPr/>
          <p:nvPr/>
        </p:nvCxnSpPr>
        <p:spPr>
          <a:xfrm>
            <a:off x="3473089" y="5354542"/>
            <a:ext cx="7971266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359078B-F4BE-4108-8F82-447CED7E789D}"/>
              </a:ext>
            </a:extLst>
          </p:cNvPr>
          <p:cNvSpPr/>
          <p:nvPr/>
        </p:nvSpPr>
        <p:spPr>
          <a:xfrm>
            <a:off x="5068954" y="3274145"/>
            <a:ext cx="3486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2021.02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가톨릭대학교 컴퓨터정보공학부 졸업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C1A598-C7D4-4722-B607-DF08C6A657C7}"/>
              </a:ext>
            </a:extLst>
          </p:cNvPr>
          <p:cNvSpPr/>
          <p:nvPr/>
        </p:nvSpPr>
        <p:spPr>
          <a:xfrm>
            <a:off x="8823039" y="2647256"/>
            <a:ext cx="13516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010-9820-1070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E3D015B-A79F-4515-AC4E-FFD3BB42A52A}"/>
              </a:ext>
            </a:extLst>
          </p:cNvPr>
          <p:cNvSpPr/>
          <p:nvPr/>
        </p:nvSpPr>
        <p:spPr>
          <a:xfrm>
            <a:off x="8833497" y="2089931"/>
            <a:ext cx="2122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9"/>
              </a:rPr>
              <a:t>ggamjige8888@naver.com</a:t>
            </a:r>
            <a:endParaRPr lang="ko-KR" altLang="en-US" sz="12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C4EAB07-D66E-448F-8143-F77B68A73357}"/>
              </a:ext>
            </a:extLst>
          </p:cNvPr>
          <p:cNvGrpSpPr/>
          <p:nvPr/>
        </p:nvGrpSpPr>
        <p:grpSpPr>
          <a:xfrm>
            <a:off x="5562024" y="2573320"/>
            <a:ext cx="424870" cy="424870"/>
            <a:chOff x="5562024" y="2573320"/>
            <a:chExt cx="424870" cy="42487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04D6305-C89D-4230-8BC4-41AAB8B9EAA8}"/>
                </a:ext>
              </a:extLst>
            </p:cNvPr>
            <p:cNvSpPr/>
            <p:nvPr/>
          </p:nvSpPr>
          <p:spPr>
            <a:xfrm>
              <a:off x="5562024" y="2573320"/>
              <a:ext cx="424870" cy="4248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AD1A925-A3C4-4665-985F-EDC46436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52584" y="2628030"/>
              <a:ext cx="243751" cy="315451"/>
            </a:xfrm>
            <a:prstGeom prst="rect">
              <a:avLst/>
            </a:prstGeom>
          </p:spPr>
        </p:pic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1FD2F63-6490-40C7-B1BD-2EB6F5DF0570}"/>
              </a:ext>
            </a:extLst>
          </p:cNvPr>
          <p:cNvSpPr/>
          <p:nvPr/>
        </p:nvSpPr>
        <p:spPr>
          <a:xfrm>
            <a:off x="6132928" y="2636973"/>
            <a:ext cx="2133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11"/>
              </a:rPr>
              <a:t>https://github.com/hyo814</a:t>
            </a: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E96811-7B20-42A7-9BD3-28771290EAEF}"/>
              </a:ext>
            </a:extLst>
          </p:cNvPr>
          <p:cNvSpPr/>
          <p:nvPr/>
        </p:nvSpPr>
        <p:spPr>
          <a:xfrm>
            <a:off x="6132928" y="2089931"/>
            <a:ext cx="1156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신입 개발자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C5A5-776C-41BB-9C73-CABAA05568BB}"/>
              </a:ext>
            </a:extLst>
          </p:cNvPr>
          <p:cNvSpPr/>
          <p:nvPr/>
        </p:nvSpPr>
        <p:spPr>
          <a:xfrm>
            <a:off x="164986" y="5251305"/>
            <a:ext cx="268700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소통을 잘합니다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.”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942AE1C-39C0-4C6A-9161-184D8CE91584}"/>
              </a:ext>
            </a:extLst>
          </p:cNvPr>
          <p:cNvSpPr/>
          <p:nvPr/>
        </p:nvSpPr>
        <p:spPr>
          <a:xfrm>
            <a:off x="3473089" y="5485162"/>
            <a:ext cx="4395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ETC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D76E5E-DFB3-4CE6-9081-5D3F40C19D66}"/>
              </a:ext>
            </a:extLst>
          </p:cNvPr>
          <p:cNvSpPr/>
          <p:nvPr/>
        </p:nvSpPr>
        <p:spPr>
          <a:xfrm>
            <a:off x="5068954" y="4579784"/>
            <a:ext cx="5795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 , Java Script, HTML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REACT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등을 이용한 프론트 엔드 경험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ERP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정보관리사 자격증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컴퓨터활용능력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급 자격증 등 다양한 자격증 보유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6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44" y="1392390"/>
            <a:ext cx="9015257" cy="555063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244AFE-DE4A-4C92-9802-ABD191C6E74F}"/>
              </a:ext>
            </a:extLst>
          </p:cNvPr>
          <p:cNvSpPr/>
          <p:nvPr/>
        </p:nvSpPr>
        <p:spPr>
          <a:xfrm>
            <a:off x="3473089" y="2062512"/>
            <a:ext cx="232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임효진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(Lim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Hyo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</a:p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FEEACD-CC19-437F-8D79-CFD5995B09BE}"/>
              </a:ext>
            </a:extLst>
          </p:cNvPr>
          <p:cNvSpPr txBox="1"/>
          <p:nvPr/>
        </p:nvSpPr>
        <p:spPr>
          <a:xfrm>
            <a:off x="31391" y="1415313"/>
            <a:ext cx="2989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공채지원자 임효진 포트폴리오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#Profile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21D3F-98B6-4550-98E3-8E02FC5F2B19}"/>
              </a:ext>
            </a:extLst>
          </p:cNvPr>
          <p:cNvSpPr txBox="1"/>
          <p:nvPr/>
        </p:nvSpPr>
        <p:spPr>
          <a:xfrm>
            <a:off x="9901084" y="313261"/>
            <a:ext cx="1924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A3686-F0C1-480A-BD01-6F06F95B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05" y="6099855"/>
            <a:ext cx="8451433" cy="64788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F3F182-BAD9-4DE8-916B-245FEAEE9B3C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3B0E533-A8C6-4E43-B803-35D9FFED1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BA235D-46D0-463F-9B37-BAC92E43A707}"/>
              </a:ext>
            </a:extLst>
          </p:cNvPr>
          <p:cNvGrpSpPr/>
          <p:nvPr/>
        </p:nvGrpSpPr>
        <p:grpSpPr>
          <a:xfrm>
            <a:off x="8353086" y="2573320"/>
            <a:ext cx="424870" cy="424870"/>
            <a:chOff x="7532670" y="2945738"/>
            <a:chExt cx="483262" cy="48326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58C0A09-84B3-4325-AE2A-514D4CD0AE5F}"/>
                </a:ext>
              </a:extLst>
            </p:cNvPr>
            <p:cNvSpPr/>
            <p:nvPr/>
          </p:nvSpPr>
          <p:spPr>
            <a:xfrm>
              <a:off x="7532670" y="2945738"/>
              <a:ext cx="483262" cy="4832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BCFD2C-172C-4B64-8C58-4610D314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3643" y="3053335"/>
              <a:ext cx="321317" cy="26806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228608-219C-41ED-9520-961481CB8491}"/>
              </a:ext>
            </a:extLst>
          </p:cNvPr>
          <p:cNvGrpSpPr/>
          <p:nvPr/>
        </p:nvGrpSpPr>
        <p:grpSpPr>
          <a:xfrm>
            <a:off x="8336261" y="2015995"/>
            <a:ext cx="424870" cy="424870"/>
            <a:chOff x="4835517" y="2525386"/>
            <a:chExt cx="483262" cy="483262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E3A0712-E491-4187-9BBF-F98642E4AB36}"/>
                </a:ext>
              </a:extLst>
            </p:cNvPr>
            <p:cNvSpPr/>
            <p:nvPr/>
          </p:nvSpPr>
          <p:spPr>
            <a:xfrm>
              <a:off x="4835517" y="2525386"/>
              <a:ext cx="483262" cy="4832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B06BF4-61E0-4920-B5EC-A133D72CB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7829" y="2654267"/>
              <a:ext cx="318638" cy="2255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84084E8-E864-413D-9308-2336D4F16EA7}"/>
              </a:ext>
            </a:extLst>
          </p:cNvPr>
          <p:cNvGrpSpPr/>
          <p:nvPr/>
        </p:nvGrpSpPr>
        <p:grpSpPr>
          <a:xfrm>
            <a:off x="5559456" y="2015995"/>
            <a:ext cx="424870" cy="424870"/>
            <a:chOff x="5393912" y="3111540"/>
            <a:chExt cx="483262" cy="483262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592689D-541F-4451-95B9-291E6AD0FB51}"/>
                </a:ext>
              </a:extLst>
            </p:cNvPr>
            <p:cNvSpPr/>
            <p:nvPr/>
          </p:nvSpPr>
          <p:spPr>
            <a:xfrm>
              <a:off x="5393912" y="3111540"/>
              <a:ext cx="483262" cy="4832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495C15A-523B-4AA1-AEF0-B27BB6E51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9218" y="3166634"/>
              <a:ext cx="372651" cy="373075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CFBD0F73-FC82-43A6-BDED-91902DFEB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314" y="2349304"/>
            <a:ext cx="1883953" cy="2514599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C52480-8AA8-45E9-9314-D3F43B75A771}"/>
              </a:ext>
            </a:extLst>
          </p:cNvPr>
          <p:cNvSpPr/>
          <p:nvPr/>
        </p:nvSpPr>
        <p:spPr>
          <a:xfrm>
            <a:off x="3455826" y="3274145"/>
            <a:ext cx="4395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지원동기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482CF00-9880-48C0-9AC9-C23CBB1F81FC}"/>
              </a:ext>
            </a:extLst>
          </p:cNvPr>
          <p:cNvCxnSpPr/>
          <p:nvPr/>
        </p:nvCxnSpPr>
        <p:spPr>
          <a:xfrm>
            <a:off x="3473089" y="3149904"/>
            <a:ext cx="7971266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129200D-1E6C-4EDA-AF1C-C57CBF6A7444}"/>
              </a:ext>
            </a:extLst>
          </p:cNvPr>
          <p:cNvCxnSpPr/>
          <p:nvPr/>
        </p:nvCxnSpPr>
        <p:spPr>
          <a:xfrm>
            <a:off x="3473089" y="4437010"/>
            <a:ext cx="7971266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FBACBA-0F9A-4F01-B082-1D7EBFA5958A}"/>
              </a:ext>
            </a:extLst>
          </p:cNvPr>
          <p:cNvSpPr/>
          <p:nvPr/>
        </p:nvSpPr>
        <p:spPr>
          <a:xfrm>
            <a:off x="3455826" y="4578871"/>
            <a:ext cx="4395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나만의 키워드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359078B-F4BE-4108-8F82-447CED7E789D}"/>
              </a:ext>
            </a:extLst>
          </p:cNvPr>
          <p:cNvSpPr/>
          <p:nvPr/>
        </p:nvSpPr>
        <p:spPr>
          <a:xfrm>
            <a:off x="4635134" y="3237725"/>
            <a:ext cx="6875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편입 하기 전 주문 접수 아르바이트 및 사이트 교정 하는 업체를 다니면서 웹서비스로 다양한 사람들이 도움을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Cambria" panose="02040503050406030204" pitchFamily="18" charset="0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얻고 이용한다는 점이 저에게 단순한 서비스직이나 혹은 사무직이 아닌 개발을 하고 싶다는 생각이 들어 편입을 하여 컴퓨터에 대해 배우게 되었습니다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Cambria" panose="02040503050406030204" pitchFamily="18" charset="0"/>
              </a:rPr>
              <a:t>.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소통을 잘한다는 점을 기반으로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Cambria" panose="02040503050406030204" pitchFamily="18" charset="0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비개발자에게는 따뜻함이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Cambria" panose="02040503050406030204" pitchFamily="18" charset="0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묻어나오는 서비스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Cambria" panose="02040503050406030204" pitchFamily="18" charset="0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개발자에게는 병목현상이 최소화 될 수 있도록 하는 열정으로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소통과 의견 존중을 통해 편리함을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느끼고 소통 과정 중에서도  친절함과 따뜻한 마음을 웹 서비스로도 전달 할 수 있는 사람이 되고 싶습니다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C1A598-C7D4-4722-B607-DF08C6A657C7}"/>
              </a:ext>
            </a:extLst>
          </p:cNvPr>
          <p:cNvSpPr/>
          <p:nvPr/>
        </p:nvSpPr>
        <p:spPr>
          <a:xfrm>
            <a:off x="8823039" y="2647256"/>
            <a:ext cx="13516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010-9820-1070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E3D015B-A79F-4515-AC4E-FFD3BB42A52A}"/>
              </a:ext>
            </a:extLst>
          </p:cNvPr>
          <p:cNvSpPr/>
          <p:nvPr/>
        </p:nvSpPr>
        <p:spPr>
          <a:xfrm>
            <a:off x="8833497" y="2089931"/>
            <a:ext cx="2122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9"/>
              </a:rPr>
              <a:t>ggamjige8888@naver.com</a:t>
            </a:r>
            <a:endParaRPr lang="ko-KR" altLang="en-US" sz="12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C4EAB07-D66E-448F-8143-F77B68A73357}"/>
              </a:ext>
            </a:extLst>
          </p:cNvPr>
          <p:cNvGrpSpPr/>
          <p:nvPr/>
        </p:nvGrpSpPr>
        <p:grpSpPr>
          <a:xfrm>
            <a:off x="5562024" y="2573320"/>
            <a:ext cx="424870" cy="424870"/>
            <a:chOff x="5562024" y="2573320"/>
            <a:chExt cx="424870" cy="42487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04D6305-C89D-4230-8BC4-41AAB8B9EAA8}"/>
                </a:ext>
              </a:extLst>
            </p:cNvPr>
            <p:cNvSpPr/>
            <p:nvPr/>
          </p:nvSpPr>
          <p:spPr>
            <a:xfrm>
              <a:off x="5562024" y="2573320"/>
              <a:ext cx="424870" cy="4248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AD1A925-A3C4-4665-985F-EDC46436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52584" y="2628030"/>
              <a:ext cx="243751" cy="315451"/>
            </a:xfrm>
            <a:prstGeom prst="rect">
              <a:avLst/>
            </a:prstGeom>
          </p:spPr>
        </p:pic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1FD2F63-6490-40C7-B1BD-2EB6F5DF0570}"/>
              </a:ext>
            </a:extLst>
          </p:cNvPr>
          <p:cNvSpPr/>
          <p:nvPr/>
        </p:nvSpPr>
        <p:spPr>
          <a:xfrm>
            <a:off x="6132928" y="2636973"/>
            <a:ext cx="2133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11"/>
              </a:rPr>
              <a:t>https://github.com/hyo814</a:t>
            </a: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E96811-7B20-42A7-9BD3-28771290EAEF}"/>
              </a:ext>
            </a:extLst>
          </p:cNvPr>
          <p:cNvSpPr/>
          <p:nvPr/>
        </p:nvSpPr>
        <p:spPr>
          <a:xfrm>
            <a:off x="6132928" y="2089931"/>
            <a:ext cx="1156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신입 개발자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C5A5-776C-41BB-9C73-CABAA05568BB}"/>
              </a:ext>
            </a:extLst>
          </p:cNvPr>
          <p:cNvSpPr/>
          <p:nvPr/>
        </p:nvSpPr>
        <p:spPr>
          <a:xfrm>
            <a:off x="164986" y="5251305"/>
            <a:ext cx="268700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확인을 잘합니다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.”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F7A555-DFFD-4745-9AB2-C118375A1D01}"/>
              </a:ext>
            </a:extLst>
          </p:cNvPr>
          <p:cNvSpPr/>
          <p:nvPr/>
        </p:nvSpPr>
        <p:spPr>
          <a:xfrm>
            <a:off x="4635134" y="4525874"/>
            <a:ext cx="68755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소통에서는 제일 중요한 것은 확인하기 입니다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개발자가 아닌 상태에서의 사회생활과 학부시절 개발자로써 공부를 하면서 느끼게 된 경우가 많았습니다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개발자로써 개발자와 비개발자의 필요사항을 충족하며 서로 상호 작용을 하기 위해서 소통이 필요하다는 것을 깊게 이해했습니다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소통을 위한 순서로는 경청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의견 확인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의견 수정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의견 확인 등의 반복 과정을 통해 완성으로 이어달리기 하는 것 입니다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40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92" y="1307370"/>
            <a:ext cx="9015257" cy="555063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244AFE-DE4A-4C92-9802-ABD191C6E74F}"/>
              </a:ext>
            </a:extLst>
          </p:cNvPr>
          <p:cNvSpPr/>
          <p:nvPr/>
        </p:nvSpPr>
        <p:spPr>
          <a:xfrm>
            <a:off x="3473089" y="2062512"/>
            <a:ext cx="232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임효진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(Lim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Hyo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</a:p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FEEACD-CC19-437F-8D79-CFD5995B09BE}"/>
              </a:ext>
            </a:extLst>
          </p:cNvPr>
          <p:cNvSpPr txBox="1"/>
          <p:nvPr/>
        </p:nvSpPr>
        <p:spPr>
          <a:xfrm>
            <a:off x="13526" y="1421417"/>
            <a:ext cx="2989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공채지원자 임효진 포트폴리오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#Profile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21D3F-98B6-4550-98E3-8E02FC5F2B19}"/>
              </a:ext>
            </a:extLst>
          </p:cNvPr>
          <p:cNvSpPr txBox="1"/>
          <p:nvPr/>
        </p:nvSpPr>
        <p:spPr>
          <a:xfrm>
            <a:off x="9901084" y="313261"/>
            <a:ext cx="1924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A3686-F0C1-480A-BD01-6F06F95B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05" y="6099855"/>
            <a:ext cx="8451433" cy="64788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F3F182-BAD9-4DE8-916B-245FEAEE9B3C}"/>
              </a:ext>
            </a:extLst>
          </p:cNvPr>
          <p:cNvCxnSpPr/>
          <p:nvPr/>
        </p:nvCxnSpPr>
        <p:spPr>
          <a:xfrm>
            <a:off x="1163620" y="54675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3B0E533-A8C6-4E43-B803-35D9FFED1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BA235D-46D0-463F-9B37-BAC92E43A707}"/>
              </a:ext>
            </a:extLst>
          </p:cNvPr>
          <p:cNvGrpSpPr/>
          <p:nvPr/>
        </p:nvGrpSpPr>
        <p:grpSpPr>
          <a:xfrm>
            <a:off x="8353086" y="2573320"/>
            <a:ext cx="424870" cy="424870"/>
            <a:chOff x="7532670" y="2945738"/>
            <a:chExt cx="483262" cy="48326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58C0A09-84B3-4325-AE2A-514D4CD0AE5F}"/>
                </a:ext>
              </a:extLst>
            </p:cNvPr>
            <p:cNvSpPr/>
            <p:nvPr/>
          </p:nvSpPr>
          <p:spPr>
            <a:xfrm>
              <a:off x="7532670" y="2945738"/>
              <a:ext cx="483262" cy="4832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BCFD2C-172C-4B64-8C58-4610D314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3643" y="3053335"/>
              <a:ext cx="321317" cy="26806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228608-219C-41ED-9520-961481CB8491}"/>
              </a:ext>
            </a:extLst>
          </p:cNvPr>
          <p:cNvGrpSpPr/>
          <p:nvPr/>
        </p:nvGrpSpPr>
        <p:grpSpPr>
          <a:xfrm>
            <a:off x="8336261" y="2015995"/>
            <a:ext cx="424870" cy="424870"/>
            <a:chOff x="4835517" y="2525386"/>
            <a:chExt cx="483262" cy="483262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E3A0712-E491-4187-9BBF-F98642E4AB36}"/>
                </a:ext>
              </a:extLst>
            </p:cNvPr>
            <p:cNvSpPr/>
            <p:nvPr/>
          </p:nvSpPr>
          <p:spPr>
            <a:xfrm>
              <a:off x="4835517" y="2525386"/>
              <a:ext cx="483262" cy="4832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B06BF4-61E0-4920-B5EC-A133D72CB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7829" y="2654267"/>
              <a:ext cx="318638" cy="2255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84084E8-E864-413D-9308-2336D4F16EA7}"/>
              </a:ext>
            </a:extLst>
          </p:cNvPr>
          <p:cNvGrpSpPr/>
          <p:nvPr/>
        </p:nvGrpSpPr>
        <p:grpSpPr>
          <a:xfrm>
            <a:off x="5559456" y="2015995"/>
            <a:ext cx="424870" cy="424870"/>
            <a:chOff x="5393912" y="3111540"/>
            <a:chExt cx="483262" cy="483262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592689D-541F-4451-95B9-291E6AD0FB51}"/>
                </a:ext>
              </a:extLst>
            </p:cNvPr>
            <p:cNvSpPr/>
            <p:nvPr/>
          </p:nvSpPr>
          <p:spPr>
            <a:xfrm>
              <a:off x="5393912" y="3111540"/>
              <a:ext cx="483262" cy="4832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495C15A-523B-4AA1-AEF0-B27BB6E51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9218" y="3166634"/>
              <a:ext cx="372651" cy="373075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CFBD0F73-FC82-43A6-BDED-91902DFEB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314" y="2349304"/>
            <a:ext cx="1883953" cy="2514599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C52480-8AA8-45E9-9314-D3F43B75A771}"/>
              </a:ext>
            </a:extLst>
          </p:cNvPr>
          <p:cNvSpPr/>
          <p:nvPr/>
        </p:nvSpPr>
        <p:spPr>
          <a:xfrm>
            <a:off x="3455826" y="3274145"/>
            <a:ext cx="4395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가치관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482CF00-9880-48C0-9AC9-C23CBB1F81FC}"/>
              </a:ext>
            </a:extLst>
          </p:cNvPr>
          <p:cNvCxnSpPr/>
          <p:nvPr/>
        </p:nvCxnSpPr>
        <p:spPr>
          <a:xfrm>
            <a:off x="3473089" y="3149904"/>
            <a:ext cx="7971266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129200D-1E6C-4EDA-AF1C-C57CBF6A7444}"/>
              </a:ext>
            </a:extLst>
          </p:cNvPr>
          <p:cNvCxnSpPr/>
          <p:nvPr/>
        </p:nvCxnSpPr>
        <p:spPr>
          <a:xfrm>
            <a:off x="3473089" y="4500314"/>
            <a:ext cx="7971266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FBACBA-0F9A-4F01-B082-1D7EBFA5958A}"/>
              </a:ext>
            </a:extLst>
          </p:cNvPr>
          <p:cNvSpPr/>
          <p:nvPr/>
        </p:nvSpPr>
        <p:spPr>
          <a:xfrm>
            <a:off x="3455826" y="4578871"/>
            <a:ext cx="4395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359078B-F4BE-4108-8F82-447CED7E789D}"/>
              </a:ext>
            </a:extLst>
          </p:cNvPr>
          <p:cNvSpPr/>
          <p:nvPr/>
        </p:nvSpPr>
        <p:spPr>
          <a:xfrm>
            <a:off x="4635133" y="3242894"/>
            <a:ext cx="6809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길이 없으면 길을 찾아라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찾아도 없으면 길을 만들어라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길이 없으면 길을 찾아라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찾아도 없으면 길을 만들어라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 정주영 현대그룹 회장님께서  하신 말씀 이십니다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모든 일에 적극적으로 도전 하려는 정신으로 아르바이트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계약직 그리고 편입까지 제가 할 수 있는 모든 노력에는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선택과 희망을 잡아 이제 다시 사회생활로 돌아가려고 합니다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지금의 추진력을 잘 유지 하여 웹서비스에 도움이 되는 인재가 되고 싶습니다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C1A598-C7D4-4722-B607-DF08C6A657C7}"/>
              </a:ext>
            </a:extLst>
          </p:cNvPr>
          <p:cNvSpPr/>
          <p:nvPr/>
        </p:nvSpPr>
        <p:spPr>
          <a:xfrm>
            <a:off x="8823039" y="2647256"/>
            <a:ext cx="13516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010-9820-1070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E3D015B-A79F-4515-AC4E-FFD3BB42A52A}"/>
              </a:ext>
            </a:extLst>
          </p:cNvPr>
          <p:cNvSpPr/>
          <p:nvPr/>
        </p:nvSpPr>
        <p:spPr>
          <a:xfrm>
            <a:off x="8833497" y="2089931"/>
            <a:ext cx="2122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9"/>
              </a:rPr>
              <a:t>ggamjige8888@naver.com</a:t>
            </a:r>
            <a:endParaRPr lang="ko-KR" altLang="en-US" sz="12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C4EAB07-D66E-448F-8143-F77B68A73357}"/>
              </a:ext>
            </a:extLst>
          </p:cNvPr>
          <p:cNvGrpSpPr/>
          <p:nvPr/>
        </p:nvGrpSpPr>
        <p:grpSpPr>
          <a:xfrm>
            <a:off x="5562024" y="2573320"/>
            <a:ext cx="424870" cy="424870"/>
            <a:chOff x="5562024" y="2573320"/>
            <a:chExt cx="424870" cy="42487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04D6305-C89D-4230-8BC4-41AAB8B9EAA8}"/>
                </a:ext>
              </a:extLst>
            </p:cNvPr>
            <p:cNvSpPr/>
            <p:nvPr/>
          </p:nvSpPr>
          <p:spPr>
            <a:xfrm>
              <a:off x="5562024" y="2573320"/>
              <a:ext cx="424870" cy="4248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AD1A925-A3C4-4665-985F-EDC46436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52584" y="2628030"/>
              <a:ext cx="243751" cy="315451"/>
            </a:xfrm>
            <a:prstGeom prst="rect">
              <a:avLst/>
            </a:prstGeom>
          </p:spPr>
        </p:pic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1FD2F63-6490-40C7-B1BD-2EB6F5DF0570}"/>
              </a:ext>
            </a:extLst>
          </p:cNvPr>
          <p:cNvSpPr/>
          <p:nvPr/>
        </p:nvSpPr>
        <p:spPr>
          <a:xfrm>
            <a:off x="6132928" y="2636973"/>
            <a:ext cx="2133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11"/>
              </a:rPr>
              <a:t>https://github.com/hyo814</a:t>
            </a:r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E96811-7B20-42A7-9BD3-28771290EAEF}"/>
              </a:ext>
            </a:extLst>
          </p:cNvPr>
          <p:cNvSpPr/>
          <p:nvPr/>
        </p:nvSpPr>
        <p:spPr>
          <a:xfrm>
            <a:off x="6132928" y="2089931"/>
            <a:ext cx="1156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신입 개발자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C5A5-776C-41BB-9C73-CABAA05568BB}"/>
              </a:ext>
            </a:extLst>
          </p:cNvPr>
          <p:cNvSpPr/>
          <p:nvPr/>
        </p:nvSpPr>
        <p:spPr>
          <a:xfrm>
            <a:off x="164986" y="5251305"/>
            <a:ext cx="268700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의사결정을 잘합니다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.”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D76E5E-DFB3-4CE6-9081-5D3F40C19D66}"/>
              </a:ext>
            </a:extLst>
          </p:cNvPr>
          <p:cNvSpPr/>
          <p:nvPr/>
        </p:nvSpPr>
        <p:spPr>
          <a:xfrm>
            <a:off x="4635133" y="4640788"/>
            <a:ext cx="6809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단기적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FE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서비스에 대해 이해를 올바르게 하여 이상적인 생각이 아닌 현실 가능한 생각을 할 수 있도록 배경지식을 올리겠습니다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중기적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사람들에게 편리하기 쉬운 기술로 다가가 불필요함이 적고 편리성과 친절함을 느껴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개발자로써의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따뜻한 마음을 전달 하겠습니다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장기적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2021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고령화 시대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사각지대에 있는 노인들을 위해 만들어지는 서비스로 노인 공경과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마음을 다시 잡아 노력하겠습니다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61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82" y="1307370"/>
            <a:ext cx="9015257" cy="5550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1670C-25FF-4A8B-AC75-693E5FEC4466}"/>
              </a:ext>
            </a:extLst>
          </p:cNvPr>
          <p:cNvSpPr txBox="1"/>
          <p:nvPr/>
        </p:nvSpPr>
        <p:spPr>
          <a:xfrm>
            <a:off x="2900253" y="221340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나만의 대외활동 </a:t>
            </a:r>
            <a:r>
              <a:rPr lang="ko-KR" altLang="en-US" sz="4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경험기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ADE2A-C8F4-4D1D-914D-C81806EFB12F}"/>
              </a:ext>
            </a:extLst>
          </p:cNvPr>
          <p:cNvSpPr txBox="1"/>
          <p:nvPr/>
        </p:nvSpPr>
        <p:spPr>
          <a:xfrm>
            <a:off x="1317524" y="519563"/>
            <a:ext cx="152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B6B62-D652-49AA-A89C-5F6EDAAF0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1EDB50-BEC7-4F04-87CD-E6E6E7AA2EE0}"/>
              </a:ext>
            </a:extLst>
          </p:cNvPr>
          <p:cNvSpPr txBox="1"/>
          <p:nvPr/>
        </p:nvSpPr>
        <p:spPr>
          <a:xfrm>
            <a:off x="1947135" y="3197614"/>
            <a:ext cx="817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공모전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]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극도로 한정된 세계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줌을 이용하여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웹 서비스를 배우고 활용하여 코로나 시대에 맞는 활동을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찾아나감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D53F-B0BD-4A1A-8A63-3C5A3BFBC8BB}"/>
              </a:ext>
            </a:extLst>
          </p:cNvPr>
          <p:cNvSpPr txBox="1"/>
          <p:nvPr/>
        </p:nvSpPr>
        <p:spPr>
          <a:xfrm>
            <a:off x="1947136" y="3978499"/>
            <a:ext cx="829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2. [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인턴십 교육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]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코멘토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멘토링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SW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기술 인턴교육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</a:p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백엔드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기술에 대해 배우고 실천하여 나만의 웹서비스를 구축한다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C6727-2BAE-48DE-B03D-9CF5D14E12B7}"/>
              </a:ext>
            </a:extLst>
          </p:cNvPr>
          <p:cNvSpPr txBox="1"/>
          <p:nvPr/>
        </p:nvSpPr>
        <p:spPr>
          <a:xfrm>
            <a:off x="1947135" y="4817586"/>
            <a:ext cx="8175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3. [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대외교육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] 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한국 정보화 진흥원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</a:p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전자정부에 대한 이해와 현실에 대해 배움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9EBD4-E8CB-400F-BDD6-E7AD5321F293}"/>
              </a:ext>
            </a:extLst>
          </p:cNvPr>
          <p:cNvSpPr txBox="1"/>
          <p:nvPr/>
        </p:nvSpPr>
        <p:spPr>
          <a:xfrm>
            <a:off x="1947134" y="5550630"/>
            <a:ext cx="8175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4. [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봉사활동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]  2019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학년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학기 봉사활동 및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학년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학기 여름 방학 재활센터에서 근무를 하면서 봉사활동에 대해 다양한 시각을 배움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5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04" y="1312160"/>
            <a:ext cx="9015257" cy="5550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3ADE2A-C8F4-4D1D-914D-C81806EFB12F}"/>
              </a:ext>
            </a:extLst>
          </p:cNvPr>
          <p:cNvSpPr txBox="1"/>
          <p:nvPr/>
        </p:nvSpPr>
        <p:spPr>
          <a:xfrm>
            <a:off x="1317524" y="519563"/>
            <a:ext cx="152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B6B62-D652-49AA-A89C-5F6EDAAF0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7D21FBA-89EC-419F-8675-3903C5DD1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16258" y="3261248"/>
            <a:ext cx="1434845" cy="5589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  <a:highlight>
                  <a:srgbClr val="FFFF00"/>
                </a:highlight>
              </a:rPr>
              <a:t>#</a:t>
            </a:r>
            <a:r>
              <a:rPr lang="ko-KR" altLang="en-US" sz="3400" dirty="0">
                <a:solidFill>
                  <a:srgbClr val="C00000"/>
                </a:solidFill>
                <a:highlight>
                  <a:srgbClr val="FFFF00"/>
                </a:highlight>
              </a:rPr>
              <a:t>의사결정</a:t>
            </a:r>
            <a:endParaRPr lang="ko-KR" altLang="en-US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BBED-E87A-4ED9-876E-541BEB2DBF4C}"/>
              </a:ext>
            </a:extLst>
          </p:cNvPr>
          <p:cNvSpPr txBox="1"/>
          <p:nvPr/>
        </p:nvSpPr>
        <p:spPr>
          <a:xfrm>
            <a:off x="2515995" y="2033178"/>
            <a:ext cx="7236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FRONT DEVELOPER ?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903161A-B71C-47BC-A571-C55222BAFC1D}"/>
              </a:ext>
            </a:extLst>
          </p:cNvPr>
          <p:cNvSpPr txBox="1">
            <a:spLocks/>
          </p:cNvSpPr>
          <p:nvPr/>
        </p:nvSpPr>
        <p:spPr>
          <a:xfrm>
            <a:off x="7079148" y="5420361"/>
            <a:ext cx="1309340" cy="558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highlight>
                  <a:srgbClr val="008000"/>
                </a:highlight>
              </a:rPr>
              <a:t>#</a:t>
            </a:r>
            <a:r>
              <a:rPr lang="ko-KR" altLang="en-US" dirty="0">
                <a:highlight>
                  <a:srgbClr val="008000"/>
                </a:highlight>
              </a:rPr>
              <a:t>책임감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05ACD0C-5FC7-4025-A2F2-A95127F065A8}"/>
              </a:ext>
            </a:extLst>
          </p:cNvPr>
          <p:cNvSpPr txBox="1">
            <a:spLocks/>
          </p:cNvSpPr>
          <p:nvPr/>
        </p:nvSpPr>
        <p:spPr>
          <a:xfrm>
            <a:off x="2077898" y="4346886"/>
            <a:ext cx="1964010" cy="113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highlight>
                  <a:srgbClr val="F91A11"/>
                </a:highlight>
              </a:rPr>
              <a:t>#</a:t>
            </a:r>
            <a:r>
              <a:rPr lang="ko-KR" altLang="en-US" dirty="0">
                <a:highlight>
                  <a:srgbClr val="F91A11"/>
                </a:highlight>
              </a:rPr>
              <a:t>이해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E143AB9-9A51-4BEF-8228-1ACD83473B89}"/>
              </a:ext>
            </a:extLst>
          </p:cNvPr>
          <p:cNvSpPr txBox="1">
            <a:spLocks/>
          </p:cNvSpPr>
          <p:nvPr/>
        </p:nvSpPr>
        <p:spPr>
          <a:xfrm>
            <a:off x="8112565" y="3149506"/>
            <a:ext cx="2035481" cy="769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1C8CE8"/>
                </a:solidFill>
                <a:highlight>
                  <a:srgbClr val="C0C0C0"/>
                </a:highlight>
              </a:rPr>
              <a:t>#</a:t>
            </a:r>
            <a:r>
              <a:rPr lang="ko-KR" altLang="en-US" dirty="0">
                <a:solidFill>
                  <a:srgbClr val="1C8CE8"/>
                </a:solidFill>
                <a:highlight>
                  <a:srgbClr val="C0C0C0"/>
                </a:highlight>
              </a:rPr>
              <a:t>문제해결 능력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108DC89-483F-44F8-B7E6-133A8E108DE8}"/>
              </a:ext>
            </a:extLst>
          </p:cNvPr>
          <p:cNvSpPr txBox="1">
            <a:spLocks/>
          </p:cNvSpPr>
          <p:nvPr/>
        </p:nvSpPr>
        <p:spPr>
          <a:xfrm>
            <a:off x="4240050" y="3943003"/>
            <a:ext cx="1676646" cy="113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800" dirty="0">
                <a:solidFill>
                  <a:srgbClr val="FF0000"/>
                </a:solidFill>
                <a:highlight>
                  <a:srgbClr val="FFFF00"/>
                </a:highlight>
              </a:rPr>
              <a:t>#</a:t>
            </a:r>
            <a:r>
              <a:rPr lang="ko-KR" alt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소통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9D0204-4A1A-4059-9013-15F855967D62}"/>
              </a:ext>
            </a:extLst>
          </p:cNvPr>
          <p:cNvSpPr txBox="1">
            <a:spLocks/>
          </p:cNvSpPr>
          <p:nvPr/>
        </p:nvSpPr>
        <p:spPr>
          <a:xfrm>
            <a:off x="5967672" y="4087475"/>
            <a:ext cx="2292489" cy="113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dirty="0">
                <a:highlight>
                  <a:srgbClr val="00FF00"/>
                </a:highlight>
              </a:rPr>
              <a:t>#</a:t>
            </a:r>
            <a:r>
              <a:rPr lang="ko-KR" altLang="en-US" sz="4400" dirty="0">
                <a:highlight>
                  <a:srgbClr val="00FF00"/>
                </a:highlight>
              </a:rPr>
              <a:t>임효진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1BB040D-119E-4FE0-9674-159DBB37B76D}"/>
              </a:ext>
            </a:extLst>
          </p:cNvPr>
          <p:cNvSpPr txBox="1">
            <a:spLocks/>
          </p:cNvSpPr>
          <p:nvPr/>
        </p:nvSpPr>
        <p:spPr>
          <a:xfrm>
            <a:off x="5614412" y="3149506"/>
            <a:ext cx="1434844" cy="558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2060"/>
                </a:solidFill>
                <a:highlight>
                  <a:srgbClr val="00FFFF"/>
                </a:highlight>
              </a:rPr>
              <a:t>#</a:t>
            </a:r>
            <a:r>
              <a:rPr lang="ko-KR" altLang="en-US" dirty="0">
                <a:solidFill>
                  <a:srgbClr val="002060"/>
                </a:solidFill>
                <a:highlight>
                  <a:srgbClr val="00FFFF"/>
                </a:highlight>
              </a:rPr>
              <a:t>도전정신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FCD0AC1-9560-46E7-90A3-6E3B0A673EDF}"/>
              </a:ext>
            </a:extLst>
          </p:cNvPr>
          <p:cNvSpPr txBox="1">
            <a:spLocks/>
          </p:cNvSpPr>
          <p:nvPr/>
        </p:nvSpPr>
        <p:spPr>
          <a:xfrm>
            <a:off x="3464911" y="5490645"/>
            <a:ext cx="1309340" cy="558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highlight>
                  <a:srgbClr val="FF00FF"/>
                </a:highlight>
              </a:rPr>
              <a:t>#</a:t>
            </a:r>
            <a:r>
              <a:rPr lang="ko-KR" altLang="en-US" dirty="0">
                <a:highlight>
                  <a:srgbClr val="FF00FF"/>
                </a:highlight>
              </a:rPr>
              <a:t>열정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C477C7E5-4CC4-4EE9-9033-B3657C496288}"/>
              </a:ext>
            </a:extLst>
          </p:cNvPr>
          <p:cNvSpPr txBox="1">
            <a:spLocks/>
          </p:cNvSpPr>
          <p:nvPr/>
        </p:nvSpPr>
        <p:spPr>
          <a:xfrm>
            <a:off x="8532393" y="4346886"/>
            <a:ext cx="1775032" cy="76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2060"/>
                </a:solidFill>
                <a:highlight>
                  <a:srgbClr val="008080"/>
                </a:highlight>
              </a:rPr>
              <a:t>#</a:t>
            </a:r>
            <a:r>
              <a:rPr lang="ko-KR" altLang="en-US" dirty="0">
                <a:solidFill>
                  <a:srgbClr val="002060"/>
                </a:solidFill>
                <a:highlight>
                  <a:srgbClr val="008080"/>
                </a:highlight>
              </a:rPr>
              <a:t>신뢰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EDE17923-AD98-4519-B211-A70424D1EBD2}"/>
              </a:ext>
            </a:extLst>
          </p:cNvPr>
          <p:cNvSpPr txBox="1">
            <a:spLocks/>
          </p:cNvSpPr>
          <p:nvPr/>
        </p:nvSpPr>
        <p:spPr>
          <a:xfrm>
            <a:off x="5262026" y="5065638"/>
            <a:ext cx="1309340" cy="558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highlight>
                  <a:srgbClr val="00FF00"/>
                </a:highlight>
              </a:rPr>
              <a:t>#</a:t>
            </a:r>
            <a:r>
              <a:rPr lang="ko-KR" altLang="en-US" dirty="0">
                <a:highlight>
                  <a:srgbClr val="00FF00"/>
                </a:highlight>
              </a:rPr>
              <a:t>창의력</a:t>
            </a:r>
          </a:p>
        </p:txBody>
      </p:sp>
    </p:spTree>
    <p:extLst>
      <p:ext uri="{BB962C8B-B14F-4D97-AF65-F5344CB8AC3E}">
        <p14:creationId xmlns:p14="http://schemas.microsoft.com/office/powerpoint/2010/main" val="188993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01E90D3-463A-46CC-BEA8-FC289102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606" y="4025709"/>
            <a:ext cx="2909306" cy="2887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82" y="1307370"/>
            <a:ext cx="9015257" cy="5550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3ADE2A-C8F4-4D1D-914D-C81806EFB12F}"/>
              </a:ext>
            </a:extLst>
          </p:cNvPr>
          <p:cNvSpPr txBox="1"/>
          <p:nvPr/>
        </p:nvSpPr>
        <p:spPr>
          <a:xfrm>
            <a:off x="1317524" y="519563"/>
            <a:ext cx="152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C07AC91-9E9A-4768-B39B-30CFBAFD8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94396">
            <a:off x="9932860" y="3671683"/>
            <a:ext cx="1968297" cy="2897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4B6B62-D652-49AA-A89C-5F6EDAAF07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8DE5C59-C4B2-4947-BC97-C608CC70B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8" y="1864658"/>
            <a:ext cx="7871011" cy="4176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F2E787-E2E6-436D-BC4F-D834373A99C3}"/>
              </a:ext>
            </a:extLst>
          </p:cNvPr>
          <p:cNvSpPr txBox="1"/>
          <p:nvPr/>
        </p:nvSpPr>
        <p:spPr>
          <a:xfrm>
            <a:off x="7668804" y="2032543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BCADE-F73C-4F90-AA17-5025E9808D2B}"/>
              </a:ext>
            </a:extLst>
          </p:cNvPr>
          <p:cNvSpPr txBox="1"/>
          <p:nvPr/>
        </p:nvSpPr>
        <p:spPr>
          <a:xfrm>
            <a:off x="1762121" y="6096845"/>
            <a:ext cx="866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사이트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hlinkClick r:id="rId8"/>
              </a:rPr>
              <a:t>https://www.notion.so/hyo814-735df0eb7df1435db02272211ee9051f 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66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62658F3-D96A-4A9A-BD88-2BF2501A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68315" y="4014134"/>
            <a:ext cx="2909306" cy="28877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1E90D3-463A-46CC-BEA8-FC289102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606" y="4025709"/>
            <a:ext cx="2909306" cy="2887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A7B5C-371B-462F-ACCB-DFA3EB2A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82" y="1307370"/>
            <a:ext cx="9015257" cy="5550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1670C-25FF-4A8B-AC75-693E5FEC4466}"/>
              </a:ext>
            </a:extLst>
          </p:cNvPr>
          <p:cNvSpPr txBox="1"/>
          <p:nvPr/>
        </p:nvSpPr>
        <p:spPr>
          <a:xfrm>
            <a:off x="3626274" y="2250999"/>
            <a:ext cx="48878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기획공방 마케팅팀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김공방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포트폴리오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5C5CE2-5531-4F9C-B2B7-5AA126C6C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7" b="14615"/>
          <a:stretch/>
        </p:blipFill>
        <p:spPr>
          <a:xfrm>
            <a:off x="1890243" y="1867670"/>
            <a:ext cx="8364927" cy="45678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141870-BDA8-43F5-8EB1-6CB557EBBB41}"/>
              </a:ext>
            </a:extLst>
          </p:cNvPr>
          <p:cNvSpPr/>
          <p:nvPr/>
        </p:nvSpPr>
        <p:spPr>
          <a:xfrm>
            <a:off x="1875098" y="1828799"/>
            <a:ext cx="8414795" cy="4653023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60294-13C5-422E-B4B1-41BD57A2E90F}"/>
              </a:ext>
            </a:extLst>
          </p:cNvPr>
          <p:cNvSpPr/>
          <p:nvPr/>
        </p:nvSpPr>
        <p:spPr>
          <a:xfrm>
            <a:off x="2092281" y="1946341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나만의 웹서비스를 만들기 위한 과정들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1291E-2C27-4FE9-895E-A634407280CF}"/>
              </a:ext>
            </a:extLst>
          </p:cNvPr>
          <p:cNvSpPr/>
          <p:nvPr/>
        </p:nvSpPr>
        <p:spPr>
          <a:xfrm>
            <a:off x="3271453" y="2377234"/>
            <a:ext cx="11689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Frontend –DEV.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74A3A2-3F5F-4D11-8661-D9F1B05AC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8748" y="3421619"/>
            <a:ext cx="2605102" cy="174072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A4360C-28FE-406E-ADA6-CD456D524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8171" y="3433324"/>
            <a:ext cx="2477589" cy="172901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A584C04-26D9-4141-8EBA-B9AF716F9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0081" y="3438110"/>
            <a:ext cx="2287806" cy="170037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5B49A6-0E85-458A-8D3E-247922E35CF2}"/>
              </a:ext>
            </a:extLst>
          </p:cNvPr>
          <p:cNvSpPr/>
          <p:nvPr/>
        </p:nvSpPr>
        <p:spPr>
          <a:xfrm>
            <a:off x="2158748" y="5334512"/>
            <a:ext cx="2452916" cy="561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#1.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동아리 웹 사이트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오프라인 서비스를 통해 받던 시스템을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언택트를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이용하다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9EFBCE-295D-4C01-8807-AA7FAF144FED}"/>
              </a:ext>
            </a:extLst>
          </p:cNvPr>
          <p:cNvSpPr/>
          <p:nvPr/>
        </p:nvSpPr>
        <p:spPr>
          <a:xfrm>
            <a:off x="5181268" y="5346728"/>
            <a:ext cx="1896673" cy="561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#2.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프로젝트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큐피트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운동의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모든것을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담았다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운동을 하기 위한 준비만 하라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5D5E69-C79C-4976-9B9A-F438450008F4}"/>
              </a:ext>
            </a:extLst>
          </p:cNvPr>
          <p:cNvSpPr/>
          <p:nvPr/>
        </p:nvSpPr>
        <p:spPr>
          <a:xfrm>
            <a:off x="7930081" y="5346728"/>
            <a:ext cx="2281394" cy="561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#3.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방탈출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리뷰 프로젝트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방방곡곡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방탈출의 재미를 느끼고 싶은데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정보가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없을때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검색하는 사이트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2C7B8E-3775-4BF5-88F0-F4B7B363E0EE}"/>
              </a:ext>
            </a:extLst>
          </p:cNvPr>
          <p:cNvSpPr/>
          <p:nvPr/>
        </p:nvSpPr>
        <p:spPr>
          <a:xfrm>
            <a:off x="1873319" y="2755330"/>
            <a:ext cx="8428149" cy="522998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C07AC91-9E9A-4768-B39B-30CFBAFD8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94396">
            <a:off x="9947059" y="3713417"/>
            <a:ext cx="1968297" cy="28978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DFE8D2-84F6-4CFE-8B7B-A464B7611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604" flipH="1">
            <a:off x="286440" y="3660108"/>
            <a:ext cx="1968297" cy="289784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9D9190-DC8F-411D-A26F-F79E3B515D0E}"/>
              </a:ext>
            </a:extLst>
          </p:cNvPr>
          <p:cNvSpPr/>
          <p:nvPr/>
        </p:nvSpPr>
        <p:spPr>
          <a:xfrm>
            <a:off x="2603413" y="2837484"/>
            <a:ext cx="5597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임효진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4BFBAC-EB23-4E52-8CBA-49DF240E8D55}"/>
              </a:ext>
            </a:extLst>
          </p:cNvPr>
          <p:cNvSpPr/>
          <p:nvPr/>
        </p:nvSpPr>
        <p:spPr>
          <a:xfrm>
            <a:off x="2603413" y="3018015"/>
            <a:ext cx="26853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프로그램을 만들면서 소통을 즐기는 사람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C83529-F31B-4138-AC0E-8C5DA35B06CC}"/>
              </a:ext>
            </a:extLst>
          </p:cNvPr>
          <p:cNvSpPr/>
          <p:nvPr/>
        </p:nvSpPr>
        <p:spPr>
          <a:xfrm>
            <a:off x="8928752" y="2370937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8CE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2019~2021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BD9283-485B-4E04-B06F-90EBCC999DB5}"/>
              </a:ext>
            </a:extLst>
          </p:cNvPr>
          <p:cNvGrpSpPr/>
          <p:nvPr/>
        </p:nvGrpSpPr>
        <p:grpSpPr>
          <a:xfrm>
            <a:off x="9179397" y="2872558"/>
            <a:ext cx="818380" cy="307787"/>
            <a:chOff x="8927443" y="2892127"/>
            <a:chExt cx="818380" cy="30778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E3CFC0D-1DF1-45B3-BE76-7EB0C13A7A31}"/>
                </a:ext>
              </a:extLst>
            </p:cNvPr>
            <p:cNvSpPr/>
            <p:nvPr/>
          </p:nvSpPr>
          <p:spPr>
            <a:xfrm>
              <a:off x="8927443" y="2892127"/>
              <a:ext cx="801019" cy="307787"/>
            </a:xfrm>
            <a:prstGeom prst="rect">
              <a:avLst/>
            </a:prstGeom>
            <a:solidFill>
              <a:srgbClr val="F91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EE03710-02CD-4E32-99E5-F1F1D1C48963}"/>
                </a:ext>
              </a:extLst>
            </p:cNvPr>
            <p:cNvGrpSpPr/>
            <p:nvPr/>
          </p:nvGrpSpPr>
          <p:grpSpPr>
            <a:xfrm>
              <a:off x="8990521" y="2953323"/>
              <a:ext cx="276027" cy="185395"/>
              <a:chOff x="8990521" y="2949095"/>
              <a:chExt cx="276027" cy="18539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CCAD2323-D634-443C-B344-4C76184050B0}"/>
                  </a:ext>
                </a:extLst>
              </p:cNvPr>
              <p:cNvSpPr/>
              <p:nvPr/>
            </p:nvSpPr>
            <p:spPr>
              <a:xfrm>
                <a:off x="8990521" y="2949095"/>
                <a:ext cx="276027" cy="1853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이등변 삼각형 2">
                <a:extLst>
                  <a:ext uri="{FF2B5EF4-FFF2-40B4-BE49-F238E27FC236}">
                    <a16:creationId xmlns:a16="http://schemas.microsoft.com/office/drawing/2014/main" id="{A87B17FE-078B-4D37-B499-184B8E95A96A}"/>
                  </a:ext>
                </a:extLst>
              </p:cNvPr>
              <p:cNvSpPr/>
              <p:nvPr/>
            </p:nvSpPr>
            <p:spPr>
              <a:xfrm rot="5400000">
                <a:off x="9065792" y="2987704"/>
                <a:ext cx="125484" cy="108176"/>
              </a:xfrm>
              <a:prstGeom prst="triangle">
                <a:avLst/>
              </a:prstGeom>
              <a:solidFill>
                <a:srgbClr val="F91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750B825-A38C-46B9-98C6-5DCB4B09F78B}"/>
                </a:ext>
              </a:extLst>
            </p:cNvPr>
            <p:cNvSpPr/>
            <p:nvPr/>
          </p:nvSpPr>
          <p:spPr>
            <a:xfrm>
              <a:off x="9240556" y="2892132"/>
              <a:ext cx="5052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구독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85DB74-8E03-4319-BB64-9F8D289FEF5E}"/>
              </a:ext>
            </a:extLst>
          </p:cNvPr>
          <p:cNvGrpSpPr/>
          <p:nvPr/>
        </p:nvGrpSpPr>
        <p:grpSpPr>
          <a:xfrm>
            <a:off x="2171109" y="2368572"/>
            <a:ext cx="1064756" cy="276999"/>
            <a:chOff x="4140029" y="2075974"/>
            <a:chExt cx="1064756" cy="2769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7FEF08F-F6C7-42EF-A100-2E53656C342E}"/>
                </a:ext>
              </a:extLst>
            </p:cNvPr>
            <p:cNvSpPr/>
            <p:nvPr/>
          </p:nvSpPr>
          <p:spPr>
            <a:xfrm>
              <a:off x="4140029" y="2091602"/>
              <a:ext cx="1064756" cy="2457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729A554-4318-4DE0-A569-437E622DF73E}"/>
                </a:ext>
              </a:extLst>
            </p:cNvPr>
            <p:cNvSpPr/>
            <p:nvPr/>
          </p:nvSpPr>
          <p:spPr>
            <a:xfrm>
              <a:off x="4345234" y="2075974"/>
              <a:ext cx="65434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PART3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E83AF3F-59E3-4174-B318-421B011D0FB6}"/>
              </a:ext>
            </a:extLst>
          </p:cNvPr>
          <p:cNvSpPr txBox="1"/>
          <p:nvPr/>
        </p:nvSpPr>
        <p:spPr>
          <a:xfrm>
            <a:off x="10618141" y="313261"/>
            <a:ext cx="1207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정보공학부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임효진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DE8F074-3909-486D-9F5F-05378F8C2890}"/>
              </a:ext>
            </a:extLst>
          </p:cNvPr>
          <p:cNvCxnSpPr/>
          <p:nvPr/>
        </p:nvCxnSpPr>
        <p:spPr>
          <a:xfrm>
            <a:off x="1124258" y="509685"/>
            <a:ext cx="8310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4510193E-1C49-4C35-9F37-35EC48B18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" y="313261"/>
            <a:ext cx="794106" cy="79714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99DBFBAE-CA78-4C31-8C73-216D7C2F89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281" y="2756543"/>
            <a:ext cx="491345" cy="4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1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1341</Words>
  <Application>Microsoft Office PowerPoint</Application>
  <PresentationFormat>와이드스크린</PresentationFormat>
  <Paragraphs>237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돋움</vt:lpstr>
      <vt:lpstr>나눔바른고딕</vt:lpstr>
      <vt:lpstr>맑은 고딕</vt:lpstr>
      <vt:lpstr>Arial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임효진</cp:lastModifiedBy>
  <cp:revision>46</cp:revision>
  <dcterms:created xsi:type="dcterms:W3CDTF">2019-04-21T02:42:20Z</dcterms:created>
  <dcterms:modified xsi:type="dcterms:W3CDTF">2021-01-27T05:05:36Z</dcterms:modified>
</cp:coreProperties>
</file>