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F5895A-1A0E-4D9D-BD30-A338C54E0F70}" v="56" dt="2020-06-11T08:17:36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9654ef908b102155" providerId="LiveId" clId="{D1F5895A-1A0E-4D9D-BD30-A338C54E0F70}"/>
    <pc:docChg chg="custSel mod addSld delSld modSld sldOrd">
      <pc:chgData name=" " userId="9654ef908b102155" providerId="LiveId" clId="{D1F5895A-1A0E-4D9D-BD30-A338C54E0F70}" dt="2020-06-11T08:32:21.738" v="482" actId="14100"/>
      <pc:docMkLst>
        <pc:docMk/>
      </pc:docMkLst>
      <pc:sldChg chg="addSp delSp modSp mod setBg setClrOvrMap delDesignElem">
        <pc:chgData name=" " userId="9654ef908b102155" providerId="LiveId" clId="{D1F5895A-1A0E-4D9D-BD30-A338C54E0F70}" dt="2020-06-11T06:59:22.826" v="24" actId="26606"/>
        <pc:sldMkLst>
          <pc:docMk/>
          <pc:sldMk cId="4144928684" sldId="256"/>
        </pc:sldMkLst>
        <pc:spChg chg="mod">
          <ac:chgData name=" " userId="9654ef908b102155" providerId="LiveId" clId="{D1F5895A-1A0E-4D9D-BD30-A338C54E0F70}" dt="2020-06-11T06:59:22.826" v="24" actId="26606"/>
          <ac:spMkLst>
            <pc:docMk/>
            <pc:sldMk cId="4144928684" sldId="256"/>
            <ac:spMk id="2" creationId="{BE5A2BCC-EF3D-473D-8CEF-725A1A953AD2}"/>
          </ac:spMkLst>
        </pc:spChg>
        <pc:spChg chg="mod">
          <ac:chgData name=" " userId="9654ef908b102155" providerId="LiveId" clId="{D1F5895A-1A0E-4D9D-BD30-A338C54E0F70}" dt="2020-06-11T06:59:22.826" v="24" actId="26606"/>
          <ac:spMkLst>
            <pc:docMk/>
            <pc:sldMk cId="4144928684" sldId="256"/>
            <ac:spMk id="3" creationId="{F6CAA6C7-AF2D-45F9-A8AC-768C6DB946BF}"/>
          </ac:spMkLst>
        </pc:spChg>
        <pc:spChg chg="add">
          <ac:chgData name=" " userId="9654ef908b102155" providerId="LiveId" clId="{D1F5895A-1A0E-4D9D-BD30-A338C54E0F70}" dt="2020-06-11T06:59:22.826" v="24" actId="26606"/>
          <ac:spMkLst>
            <pc:docMk/>
            <pc:sldMk cId="4144928684" sldId="256"/>
            <ac:spMk id="5" creationId="{F8454B2E-D2DB-42C2-A224-BCEC47B86468}"/>
          </ac:spMkLst>
        </pc:spChg>
        <pc:spChg chg="add">
          <ac:chgData name=" " userId="9654ef908b102155" providerId="LiveId" clId="{D1F5895A-1A0E-4D9D-BD30-A338C54E0F70}" dt="2020-06-11T06:59:22.826" v="24" actId="26606"/>
          <ac:spMkLst>
            <pc:docMk/>
            <pc:sldMk cId="4144928684" sldId="256"/>
            <ac:spMk id="6" creationId="{08B61146-1CF0-40E1-B66E-C22BD9207E37}"/>
          </ac:spMkLst>
        </pc:spChg>
        <pc:spChg chg="add del">
          <ac:chgData name=" " userId="9654ef908b102155" providerId="LiveId" clId="{D1F5895A-1A0E-4D9D-BD30-A338C54E0F70}" dt="2020-06-11T06:59:18.517" v="23"/>
          <ac:spMkLst>
            <pc:docMk/>
            <pc:sldMk cId="4144928684" sldId="256"/>
            <ac:spMk id="8" creationId="{2A8AA5BC-4F7A-4226-8F99-6D824B226A97}"/>
          </ac:spMkLst>
        </pc:spChg>
        <pc:spChg chg="add del">
          <ac:chgData name=" " userId="9654ef908b102155" providerId="LiveId" clId="{D1F5895A-1A0E-4D9D-BD30-A338C54E0F70}" dt="2020-06-11T06:59:18.517" v="23"/>
          <ac:spMkLst>
            <pc:docMk/>
            <pc:sldMk cId="4144928684" sldId="256"/>
            <ac:spMk id="10" creationId="{3E5445C6-DD42-4979-86FF-03730E8C6DB0}"/>
          </ac:spMkLst>
        </pc:spChg>
        <pc:picChg chg="add">
          <ac:chgData name=" " userId="9654ef908b102155" providerId="LiveId" clId="{D1F5895A-1A0E-4D9D-BD30-A338C54E0F70}" dt="2020-06-11T06:59:22.826" v="24" actId="26606"/>
          <ac:picMkLst>
            <pc:docMk/>
            <pc:sldMk cId="4144928684" sldId="256"/>
            <ac:picMk id="14" creationId="{2F948680-1810-4961-805C-D0C28E7E93EE}"/>
          </ac:picMkLst>
        </pc:picChg>
        <pc:cxnChg chg="add">
          <ac:chgData name=" " userId="9654ef908b102155" providerId="LiveId" clId="{D1F5895A-1A0E-4D9D-BD30-A338C54E0F70}" dt="2020-06-11T06:59:22.826" v="24" actId="26606"/>
          <ac:cxnSpMkLst>
            <pc:docMk/>
            <pc:sldMk cId="4144928684" sldId="256"/>
            <ac:cxnSpMk id="7" creationId="{7AE5065C-30A9-480A-9E93-74CC1490293D}"/>
          </ac:cxnSpMkLst>
        </pc:cxnChg>
        <pc:cxnChg chg="add del">
          <ac:chgData name=" " userId="9654ef908b102155" providerId="LiveId" clId="{D1F5895A-1A0E-4D9D-BD30-A338C54E0F70}" dt="2020-06-11T06:59:18.517" v="23"/>
          <ac:cxnSpMkLst>
            <pc:docMk/>
            <pc:sldMk cId="4144928684" sldId="256"/>
            <ac:cxnSpMk id="12" creationId="{45000665-DFC7-417E-8FD7-516A0F15C975}"/>
          </ac:cxnSpMkLst>
        </pc:cxnChg>
      </pc:sldChg>
      <pc:sldChg chg="modSp">
        <pc:chgData name=" " userId="9654ef908b102155" providerId="LiveId" clId="{D1F5895A-1A0E-4D9D-BD30-A338C54E0F70}" dt="2020-06-11T07:48:04.290" v="149"/>
        <pc:sldMkLst>
          <pc:docMk/>
          <pc:sldMk cId="3328394908" sldId="264"/>
        </pc:sldMkLst>
        <pc:spChg chg="mod">
          <ac:chgData name=" " userId="9654ef908b102155" providerId="LiveId" clId="{D1F5895A-1A0E-4D9D-BD30-A338C54E0F70}" dt="2020-06-11T07:48:04.290" v="149"/>
          <ac:spMkLst>
            <pc:docMk/>
            <pc:sldMk cId="3328394908" sldId="264"/>
            <ac:spMk id="2" creationId="{B2163550-0328-4A75-8E62-690F85B16C17}"/>
          </ac:spMkLst>
        </pc:spChg>
        <pc:picChg chg="mod">
          <ac:chgData name=" " userId="9654ef908b102155" providerId="LiveId" clId="{D1F5895A-1A0E-4D9D-BD30-A338C54E0F70}" dt="2020-06-11T06:59:38.382" v="26" actId="14100"/>
          <ac:picMkLst>
            <pc:docMk/>
            <pc:sldMk cId="3328394908" sldId="264"/>
            <ac:picMk id="12" creationId="{BE0D5BEB-8123-4327-AC05-0D8C71C89199}"/>
          </ac:picMkLst>
        </pc:picChg>
      </pc:sldChg>
      <pc:sldChg chg="modSp">
        <pc:chgData name=" " userId="9654ef908b102155" providerId="LiveId" clId="{D1F5895A-1A0E-4D9D-BD30-A338C54E0F70}" dt="2020-06-11T07:48:13.991" v="179" actId="20577"/>
        <pc:sldMkLst>
          <pc:docMk/>
          <pc:sldMk cId="2339041710" sldId="265"/>
        </pc:sldMkLst>
        <pc:spChg chg="mod">
          <ac:chgData name=" " userId="9654ef908b102155" providerId="LiveId" clId="{D1F5895A-1A0E-4D9D-BD30-A338C54E0F70}" dt="2020-06-11T07:48:13.991" v="179" actId="20577"/>
          <ac:spMkLst>
            <pc:docMk/>
            <pc:sldMk cId="2339041710" sldId="265"/>
            <ac:spMk id="2" creationId="{0E39FE12-BC62-4D69-B3BC-584F879278B6}"/>
          </ac:spMkLst>
        </pc:spChg>
        <pc:picChg chg="mod">
          <ac:chgData name=" " userId="9654ef908b102155" providerId="LiveId" clId="{D1F5895A-1A0E-4D9D-BD30-A338C54E0F70}" dt="2020-06-11T07:29:34.336" v="83" actId="14100"/>
          <ac:picMkLst>
            <pc:docMk/>
            <pc:sldMk cId="2339041710" sldId="265"/>
            <ac:picMk id="6" creationId="{1CC22E78-AC63-4A71-AD10-F2B5DCD9BC60}"/>
          </ac:picMkLst>
        </pc:picChg>
        <pc:picChg chg="mod">
          <ac:chgData name=" " userId="9654ef908b102155" providerId="LiveId" clId="{D1F5895A-1A0E-4D9D-BD30-A338C54E0F70}" dt="2020-06-11T07:29:42.611" v="85" actId="14100"/>
          <ac:picMkLst>
            <pc:docMk/>
            <pc:sldMk cId="2339041710" sldId="265"/>
            <ac:picMk id="8" creationId="{6800D5F4-DDE9-4A77-8492-8191FCE665AB}"/>
          </ac:picMkLst>
        </pc:picChg>
      </pc:sldChg>
      <pc:sldChg chg="modSp">
        <pc:chgData name=" " userId="9654ef908b102155" providerId="LiveId" clId="{D1F5895A-1A0E-4D9D-BD30-A338C54E0F70}" dt="2020-06-11T07:48:28.126" v="215"/>
        <pc:sldMkLst>
          <pc:docMk/>
          <pc:sldMk cId="3646959154" sldId="266"/>
        </pc:sldMkLst>
        <pc:spChg chg="mod">
          <ac:chgData name=" " userId="9654ef908b102155" providerId="LiveId" clId="{D1F5895A-1A0E-4D9D-BD30-A338C54E0F70}" dt="2020-06-11T07:48:28.126" v="215"/>
          <ac:spMkLst>
            <pc:docMk/>
            <pc:sldMk cId="3646959154" sldId="266"/>
            <ac:spMk id="2" creationId="{0E39FE12-BC62-4D69-B3BC-584F879278B6}"/>
          </ac:spMkLst>
        </pc:spChg>
        <pc:picChg chg="mod">
          <ac:chgData name=" " userId="9654ef908b102155" providerId="LiveId" clId="{D1F5895A-1A0E-4D9D-BD30-A338C54E0F70}" dt="2020-06-11T07:29:47.642" v="86" actId="14100"/>
          <ac:picMkLst>
            <pc:docMk/>
            <pc:sldMk cId="3646959154" sldId="266"/>
            <ac:picMk id="7" creationId="{4CE34A12-6061-4FA6-8CDA-53D20E92756C}"/>
          </ac:picMkLst>
        </pc:picChg>
        <pc:picChg chg="mod">
          <ac:chgData name=" " userId="9654ef908b102155" providerId="LiveId" clId="{D1F5895A-1A0E-4D9D-BD30-A338C54E0F70}" dt="2020-06-11T07:29:51.841" v="87" actId="14100"/>
          <ac:picMkLst>
            <pc:docMk/>
            <pc:sldMk cId="3646959154" sldId="266"/>
            <ac:picMk id="9" creationId="{8AF08738-1EC6-422E-937A-71E4F498AD71}"/>
          </ac:picMkLst>
        </pc:picChg>
      </pc:sldChg>
      <pc:sldChg chg="modSp">
        <pc:chgData name=" " userId="9654ef908b102155" providerId="LiveId" clId="{D1F5895A-1A0E-4D9D-BD30-A338C54E0F70}" dt="2020-06-11T07:48:37.518" v="245"/>
        <pc:sldMkLst>
          <pc:docMk/>
          <pc:sldMk cId="2570774017" sldId="267"/>
        </pc:sldMkLst>
        <pc:spChg chg="mod">
          <ac:chgData name=" " userId="9654ef908b102155" providerId="LiveId" clId="{D1F5895A-1A0E-4D9D-BD30-A338C54E0F70}" dt="2020-06-11T07:48:37.518" v="245"/>
          <ac:spMkLst>
            <pc:docMk/>
            <pc:sldMk cId="2570774017" sldId="267"/>
            <ac:spMk id="2" creationId="{0E39FE12-BC62-4D69-B3BC-584F879278B6}"/>
          </ac:spMkLst>
        </pc:spChg>
        <pc:picChg chg="mod">
          <ac:chgData name=" " userId="9654ef908b102155" providerId="LiveId" clId="{D1F5895A-1A0E-4D9D-BD30-A338C54E0F70}" dt="2020-06-11T07:29:58.650" v="88" actId="14100"/>
          <ac:picMkLst>
            <pc:docMk/>
            <pc:sldMk cId="2570774017" sldId="267"/>
            <ac:picMk id="6" creationId="{EA8889A2-BD9F-42A4-9387-486103DAD08F}"/>
          </ac:picMkLst>
        </pc:picChg>
        <pc:picChg chg="mod">
          <ac:chgData name=" " userId="9654ef908b102155" providerId="LiveId" clId="{D1F5895A-1A0E-4D9D-BD30-A338C54E0F70}" dt="2020-06-11T07:30:04.853" v="90" actId="14100"/>
          <ac:picMkLst>
            <pc:docMk/>
            <pc:sldMk cId="2570774017" sldId="267"/>
            <ac:picMk id="8" creationId="{5747026B-8663-4A64-9064-4C11E3C87B58}"/>
          </ac:picMkLst>
        </pc:picChg>
      </pc:sldChg>
      <pc:sldChg chg="addSp delSp modSp">
        <pc:chgData name=" " userId="9654ef908b102155" providerId="LiveId" clId="{D1F5895A-1A0E-4D9D-BD30-A338C54E0F70}" dt="2020-06-11T07:48:48.811" v="272" actId="20577"/>
        <pc:sldMkLst>
          <pc:docMk/>
          <pc:sldMk cId="604541466" sldId="268"/>
        </pc:sldMkLst>
        <pc:spChg chg="mod">
          <ac:chgData name=" " userId="9654ef908b102155" providerId="LiveId" clId="{D1F5895A-1A0E-4D9D-BD30-A338C54E0F70}" dt="2020-06-11T07:48:48.811" v="272" actId="20577"/>
          <ac:spMkLst>
            <pc:docMk/>
            <pc:sldMk cId="604541466" sldId="268"/>
            <ac:spMk id="2" creationId="{0E39FE12-BC62-4D69-B3BC-584F879278B6}"/>
          </ac:spMkLst>
        </pc:spChg>
        <pc:spChg chg="del">
          <ac:chgData name=" " userId="9654ef908b102155" providerId="LiveId" clId="{D1F5895A-1A0E-4D9D-BD30-A338C54E0F70}" dt="2020-06-11T06:25:19.819" v="0" actId="931"/>
          <ac:spMkLst>
            <pc:docMk/>
            <pc:sldMk cId="604541466" sldId="268"/>
            <ac:spMk id="3" creationId="{E1F9EE05-F573-4E5D-91C0-5949B7D0C9CE}"/>
          </ac:spMkLst>
        </pc:spChg>
        <pc:spChg chg="del">
          <ac:chgData name=" " userId="9654ef908b102155" providerId="LiveId" clId="{D1F5895A-1A0E-4D9D-BD30-A338C54E0F70}" dt="2020-06-11T06:25:26.640" v="1" actId="931"/>
          <ac:spMkLst>
            <pc:docMk/>
            <pc:sldMk cId="604541466" sldId="268"/>
            <ac:spMk id="4" creationId="{C515DB89-21E7-46C3-A2C4-943426952E26}"/>
          </ac:spMkLst>
        </pc:spChg>
        <pc:picChg chg="add mod">
          <ac:chgData name=" " userId="9654ef908b102155" providerId="LiveId" clId="{D1F5895A-1A0E-4D9D-BD30-A338C54E0F70}" dt="2020-06-11T07:30:08.963" v="91" actId="14100"/>
          <ac:picMkLst>
            <pc:docMk/>
            <pc:sldMk cId="604541466" sldId="268"/>
            <ac:picMk id="6" creationId="{3E71613A-EDFB-4518-9E95-9012A4AAF074}"/>
          </ac:picMkLst>
        </pc:picChg>
        <pc:picChg chg="add mod">
          <ac:chgData name=" " userId="9654ef908b102155" providerId="LiveId" clId="{D1F5895A-1A0E-4D9D-BD30-A338C54E0F70}" dt="2020-06-11T07:30:12.729" v="92" actId="14100"/>
          <ac:picMkLst>
            <pc:docMk/>
            <pc:sldMk cId="604541466" sldId="268"/>
            <ac:picMk id="8" creationId="{33BEA4A1-7741-44AC-8AD2-F0A7B25A13F3}"/>
          </ac:picMkLst>
        </pc:picChg>
      </pc:sldChg>
      <pc:sldChg chg="addSp delSp modSp">
        <pc:chgData name=" " userId="9654ef908b102155" providerId="LiveId" clId="{D1F5895A-1A0E-4D9D-BD30-A338C54E0F70}" dt="2020-06-11T07:49:00.295" v="294"/>
        <pc:sldMkLst>
          <pc:docMk/>
          <pc:sldMk cId="2324226041" sldId="269"/>
        </pc:sldMkLst>
        <pc:spChg chg="mod">
          <ac:chgData name=" " userId="9654ef908b102155" providerId="LiveId" clId="{D1F5895A-1A0E-4D9D-BD30-A338C54E0F70}" dt="2020-06-11T07:49:00.295" v="294"/>
          <ac:spMkLst>
            <pc:docMk/>
            <pc:sldMk cId="2324226041" sldId="269"/>
            <ac:spMk id="2" creationId="{0E39FE12-BC62-4D69-B3BC-584F879278B6}"/>
          </ac:spMkLst>
        </pc:spChg>
        <pc:spChg chg="del">
          <ac:chgData name=" " userId="9654ef908b102155" providerId="LiveId" clId="{D1F5895A-1A0E-4D9D-BD30-A338C54E0F70}" dt="2020-06-11T07:29:14.272" v="77" actId="931"/>
          <ac:spMkLst>
            <pc:docMk/>
            <pc:sldMk cId="2324226041" sldId="269"/>
            <ac:spMk id="3" creationId="{E1F9EE05-F573-4E5D-91C0-5949B7D0C9CE}"/>
          </ac:spMkLst>
        </pc:spChg>
        <pc:spChg chg="del">
          <ac:chgData name=" " userId="9654ef908b102155" providerId="LiveId" clId="{D1F5895A-1A0E-4D9D-BD30-A338C54E0F70}" dt="2020-06-11T07:29:20.018" v="78" actId="931"/>
          <ac:spMkLst>
            <pc:docMk/>
            <pc:sldMk cId="2324226041" sldId="269"/>
            <ac:spMk id="4" creationId="{C515DB89-21E7-46C3-A2C4-943426952E26}"/>
          </ac:spMkLst>
        </pc:spChg>
        <pc:picChg chg="add mod">
          <ac:chgData name=" " userId="9654ef908b102155" providerId="LiveId" clId="{D1F5895A-1A0E-4D9D-BD30-A338C54E0F70}" dt="2020-06-11T07:30:22.806" v="95" actId="14100"/>
          <ac:picMkLst>
            <pc:docMk/>
            <pc:sldMk cId="2324226041" sldId="269"/>
            <ac:picMk id="6" creationId="{EE6792DD-4A4C-4B22-8519-1F1DA528D8A0}"/>
          </ac:picMkLst>
        </pc:picChg>
        <pc:picChg chg="add mod">
          <ac:chgData name=" " userId="9654ef908b102155" providerId="LiveId" clId="{D1F5895A-1A0E-4D9D-BD30-A338C54E0F70}" dt="2020-06-11T07:30:29.406" v="97" actId="14100"/>
          <ac:picMkLst>
            <pc:docMk/>
            <pc:sldMk cId="2324226041" sldId="269"/>
            <ac:picMk id="8" creationId="{B2E15505-29BA-4172-97C2-53EE3A7E0878}"/>
          </ac:picMkLst>
        </pc:picChg>
      </pc:sldChg>
      <pc:sldChg chg="addSp delSp modSp">
        <pc:chgData name=" " userId="9654ef908b102155" providerId="LiveId" clId="{D1F5895A-1A0E-4D9D-BD30-A338C54E0F70}" dt="2020-06-11T08:17:04.126" v="450" actId="20577"/>
        <pc:sldMkLst>
          <pc:docMk/>
          <pc:sldMk cId="2342542149" sldId="270"/>
        </pc:sldMkLst>
        <pc:spChg chg="mod">
          <ac:chgData name=" " userId="9654ef908b102155" providerId="LiveId" clId="{D1F5895A-1A0E-4D9D-BD30-A338C54E0F70}" dt="2020-06-11T08:17:04.126" v="450" actId="20577"/>
          <ac:spMkLst>
            <pc:docMk/>
            <pc:sldMk cId="2342542149" sldId="270"/>
            <ac:spMk id="2" creationId="{0E39FE12-BC62-4D69-B3BC-584F879278B6}"/>
          </ac:spMkLst>
        </pc:spChg>
        <pc:spChg chg="add del">
          <ac:chgData name=" " userId="9654ef908b102155" providerId="LiveId" clId="{D1F5895A-1A0E-4D9D-BD30-A338C54E0F70}" dt="2020-06-11T08:16:04.727" v="407" actId="931"/>
          <ac:spMkLst>
            <pc:docMk/>
            <pc:sldMk cId="2342542149" sldId="270"/>
            <ac:spMk id="3" creationId="{E1F9EE05-F573-4E5D-91C0-5949B7D0C9CE}"/>
          </ac:spMkLst>
        </pc:spChg>
        <pc:spChg chg="del mod">
          <ac:chgData name=" " userId="9654ef908b102155" providerId="LiveId" clId="{D1F5895A-1A0E-4D9D-BD30-A338C54E0F70}" dt="2020-06-11T08:16:14.276" v="410" actId="931"/>
          <ac:spMkLst>
            <pc:docMk/>
            <pc:sldMk cId="2342542149" sldId="270"/>
            <ac:spMk id="4" creationId="{C515DB89-21E7-46C3-A2C4-943426952E26}"/>
          </ac:spMkLst>
        </pc:spChg>
        <pc:picChg chg="add del mod">
          <ac:chgData name=" " userId="9654ef908b102155" providerId="LiveId" clId="{D1F5895A-1A0E-4D9D-BD30-A338C54E0F70}" dt="2020-06-11T08:15:59.165" v="406" actId="931"/>
          <ac:picMkLst>
            <pc:docMk/>
            <pc:sldMk cId="2342542149" sldId="270"/>
            <ac:picMk id="6" creationId="{75883867-63BC-4E49-B6C7-280BF916BF06}"/>
          </ac:picMkLst>
        </pc:picChg>
        <pc:picChg chg="add mod">
          <ac:chgData name=" " userId="9654ef908b102155" providerId="LiveId" clId="{D1F5895A-1A0E-4D9D-BD30-A338C54E0F70}" dt="2020-06-11T08:16:28.585" v="417" actId="14100"/>
          <ac:picMkLst>
            <pc:docMk/>
            <pc:sldMk cId="2342542149" sldId="270"/>
            <ac:picMk id="8" creationId="{431FFE3D-50DF-42F5-ABD0-59D3C2C090F0}"/>
          </ac:picMkLst>
        </pc:picChg>
        <pc:picChg chg="add mod">
          <ac:chgData name=" " userId="9654ef908b102155" providerId="LiveId" clId="{D1F5895A-1A0E-4D9D-BD30-A338C54E0F70}" dt="2020-06-11T08:16:25.495" v="416" actId="14100"/>
          <ac:picMkLst>
            <pc:docMk/>
            <pc:sldMk cId="2342542149" sldId="270"/>
            <ac:picMk id="10" creationId="{96746B25-AC05-4169-85A3-DD2DA61CC31E}"/>
          </ac:picMkLst>
        </pc:picChg>
      </pc:sldChg>
      <pc:sldChg chg="addSp delSp modSp">
        <pc:chgData name=" " userId="9654ef908b102155" providerId="LiveId" clId="{D1F5895A-1A0E-4D9D-BD30-A338C54E0F70}" dt="2020-06-11T08:32:21.738" v="482" actId="14100"/>
        <pc:sldMkLst>
          <pc:docMk/>
          <pc:sldMk cId="397624411" sldId="271"/>
        </pc:sldMkLst>
        <pc:spChg chg="mod">
          <ac:chgData name=" " userId="9654ef908b102155" providerId="LiveId" clId="{D1F5895A-1A0E-4D9D-BD30-A338C54E0F70}" dt="2020-06-11T07:49:13.512" v="328"/>
          <ac:spMkLst>
            <pc:docMk/>
            <pc:sldMk cId="397624411" sldId="271"/>
            <ac:spMk id="2" creationId="{9CEA1D67-A670-4D85-A24D-E8839E2BF0F6}"/>
          </ac:spMkLst>
        </pc:spChg>
        <pc:spChg chg="del">
          <ac:chgData name=" " userId="9654ef908b102155" providerId="LiveId" clId="{D1F5895A-1A0E-4D9D-BD30-A338C54E0F70}" dt="2020-06-11T07:47:11.141" v="102" actId="931"/>
          <ac:spMkLst>
            <pc:docMk/>
            <pc:sldMk cId="397624411" sldId="271"/>
            <ac:spMk id="3" creationId="{EF97CBA9-4CF3-4C30-8477-9250C4AC6D3A}"/>
          </ac:spMkLst>
        </pc:spChg>
        <pc:spChg chg="del">
          <ac:chgData name=" " userId="9654ef908b102155" providerId="LiveId" clId="{D1F5895A-1A0E-4D9D-BD30-A338C54E0F70}" dt="2020-06-11T07:47:18.743" v="105" actId="931"/>
          <ac:spMkLst>
            <pc:docMk/>
            <pc:sldMk cId="397624411" sldId="271"/>
            <ac:spMk id="4" creationId="{5447A3FE-3B92-408A-BC8B-E7D5D182A011}"/>
          </ac:spMkLst>
        </pc:spChg>
        <pc:picChg chg="add mod">
          <ac:chgData name=" " userId="9654ef908b102155" providerId="LiveId" clId="{D1F5895A-1A0E-4D9D-BD30-A338C54E0F70}" dt="2020-06-11T08:32:18.859" v="481" actId="14100"/>
          <ac:picMkLst>
            <pc:docMk/>
            <pc:sldMk cId="397624411" sldId="271"/>
            <ac:picMk id="6" creationId="{32E4B6A8-CBE7-489C-9853-C9A91CCDF0E2}"/>
          </ac:picMkLst>
        </pc:picChg>
        <pc:picChg chg="add mod">
          <ac:chgData name=" " userId="9654ef908b102155" providerId="LiveId" clId="{D1F5895A-1A0E-4D9D-BD30-A338C54E0F70}" dt="2020-06-11T08:32:21.738" v="482" actId="14100"/>
          <ac:picMkLst>
            <pc:docMk/>
            <pc:sldMk cId="397624411" sldId="271"/>
            <ac:picMk id="8" creationId="{7B61AE35-DF02-4561-BD00-B32999A46FBA}"/>
          </ac:picMkLst>
        </pc:picChg>
      </pc:sldChg>
      <pc:sldChg chg="addSp delSp modSp">
        <pc:chgData name=" " userId="9654ef908b102155" providerId="LiveId" clId="{D1F5895A-1A0E-4D9D-BD30-A338C54E0F70}" dt="2020-06-11T07:49:25.380" v="368" actId="20577"/>
        <pc:sldMkLst>
          <pc:docMk/>
          <pc:sldMk cId="3782596810" sldId="272"/>
        </pc:sldMkLst>
        <pc:spChg chg="mod">
          <ac:chgData name=" " userId="9654ef908b102155" providerId="LiveId" clId="{D1F5895A-1A0E-4D9D-BD30-A338C54E0F70}" dt="2020-06-11T07:49:25.380" v="368" actId="20577"/>
          <ac:spMkLst>
            <pc:docMk/>
            <pc:sldMk cId="3782596810" sldId="272"/>
            <ac:spMk id="2" creationId="{D8532E66-0645-4B31-AD0F-4795273D513B}"/>
          </ac:spMkLst>
        </pc:spChg>
        <pc:spChg chg="del">
          <ac:chgData name=" " userId="9654ef908b102155" providerId="LiveId" clId="{D1F5895A-1A0E-4D9D-BD30-A338C54E0F70}" dt="2020-06-11T06:57:16.686" v="14" actId="931"/>
          <ac:spMkLst>
            <pc:docMk/>
            <pc:sldMk cId="3782596810" sldId="272"/>
            <ac:spMk id="3" creationId="{ABEE4FB9-CC63-47E3-8168-28B7516A17ED}"/>
          </ac:spMkLst>
        </pc:spChg>
        <pc:spChg chg="del">
          <ac:chgData name=" " userId="9654ef908b102155" providerId="LiveId" clId="{D1F5895A-1A0E-4D9D-BD30-A338C54E0F70}" dt="2020-06-11T06:57:29.011" v="18" actId="931"/>
          <ac:spMkLst>
            <pc:docMk/>
            <pc:sldMk cId="3782596810" sldId="272"/>
            <ac:spMk id="4" creationId="{9C040C28-EEFA-4479-9EB3-C52AFED8D6D9}"/>
          </ac:spMkLst>
        </pc:spChg>
        <pc:picChg chg="add mod">
          <ac:chgData name=" " userId="9654ef908b102155" providerId="LiveId" clId="{D1F5895A-1A0E-4D9D-BD30-A338C54E0F70}" dt="2020-06-11T07:30:42.599" v="98" actId="14100"/>
          <ac:picMkLst>
            <pc:docMk/>
            <pc:sldMk cId="3782596810" sldId="272"/>
            <ac:picMk id="7" creationId="{0CF30BA5-86DB-4D4D-9F3F-38FFE51B374B}"/>
          </ac:picMkLst>
        </pc:picChg>
        <pc:picChg chg="add mod">
          <ac:chgData name=" " userId="9654ef908b102155" providerId="LiveId" clId="{D1F5895A-1A0E-4D9D-BD30-A338C54E0F70}" dt="2020-06-11T07:30:45.813" v="99" actId="14100"/>
          <ac:picMkLst>
            <pc:docMk/>
            <pc:sldMk cId="3782596810" sldId="272"/>
            <ac:picMk id="11" creationId="{B63EFDA2-A334-477B-AF73-18B910461F3B}"/>
          </ac:picMkLst>
        </pc:picChg>
        <pc:inkChg chg="add del">
          <ac:chgData name=" " userId="9654ef908b102155" providerId="LiveId" clId="{D1F5895A-1A0E-4D9D-BD30-A338C54E0F70}" dt="2020-06-11T06:57:20.621" v="17"/>
          <ac:inkMkLst>
            <pc:docMk/>
            <pc:sldMk cId="3782596810" sldId="272"/>
            <ac:inkMk id="5" creationId="{15D03D01-4013-4D35-B5E5-F13A5FDA2097}"/>
          </ac:inkMkLst>
        </pc:inkChg>
      </pc:sldChg>
      <pc:sldChg chg="addSp delSp modSp">
        <pc:chgData name=" " userId="9654ef908b102155" providerId="LiveId" clId="{D1F5895A-1A0E-4D9D-BD30-A338C54E0F70}" dt="2020-06-11T07:49:37.449" v="404"/>
        <pc:sldMkLst>
          <pc:docMk/>
          <pc:sldMk cId="497154792" sldId="273"/>
        </pc:sldMkLst>
        <pc:spChg chg="mod">
          <ac:chgData name=" " userId="9654ef908b102155" providerId="LiveId" clId="{D1F5895A-1A0E-4D9D-BD30-A338C54E0F70}" dt="2020-06-11T07:49:37.449" v="404"/>
          <ac:spMkLst>
            <pc:docMk/>
            <pc:sldMk cId="497154792" sldId="273"/>
            <ac:spMk id="2" creationId="{2C356664-6E89-4371-A7B7-62CBA2DA764B}"/>
          </ac:spMkLst>
        </pc:spChg>
        <pc:spChg chg="del">
          <ac:chgData name=" " userId="9654ef908b102155" providerId="LiveId" clId="{D1F5895A-1A0E-4D9D-BD30-A338C54E0F70}" dt="2020-06-11T06:35:14.794" v="6" actId="931"/>
          <ac:spMkLst>
            <pc:docMk/>
            <pc:sldMk cId="497154792" sldId="273"/>
            <ac:spMk id="3" creationId="{1F25412A-F179-40B2-B1EA-1FCD15605DA2}"/>
          </ac:spMkLst>
        </pc:spChg>
        <pc:spChg chg="del">
          <ac:chgData name=" " userId="9654ef908b102155" providerId="LiveId" clId="{D1F5895A-1A0E-4D9D-BD30-A338C54E0F70}" dt="2020-06-11T06:35:21.620" v="9" actId="931"/>
          <ac:spMkLst>
            <pc:docMk/>
            <pc:sldMk cId="497154792" sldId="273"/>
            <ac:spMk id="4" creationId="{08A4AA66-A2F4-47AF-9383-E57FF1E48169}"/>
          </ac:spMkLst>
        </pc:spChg>
        <pc:picChg chg="add mod">
          <ac:chgData name=" " userId="9654ef908b102155" providerId="LiveId" clId="{D1F5895A-1A0E-4D9D-BD30-A338C54E0F70}" dt="2020-06-11T07:30:51.556" v="100" actId="14100"/>
          <ac:picMkLst>
            <pc:docMk/>
            <pc:sldMk cId="497154792" sldId="273"/>
            <ac:picMk id="6" creationId="{AA7972D0-88A1-47F0-9521-C3B92554BD19}"/>
          </ac:picMkLst>
        </pc:picChg>
        <pc:picChg chg="add mod">
          <ac:chgData name=" " userId="9654ef908b102155" providerId="LiveId" clId="{D1F5895A-1A0E-4D9D-BD30-A338C54E0F70}" dt="2020-06-11T07:30:54.840" v="101" actId="14100"/>
          <ac:picMkLst>
            <pc:docMk/>
            <pc:sldMk cId="497154792" sldId="273"/>
            <ac:picMk id="8" creationId="{D7D94BBE-57C7-4242-9232-8F6B25B03021}"/>
          </ac:picMkLst>
        </pc:picChg>
        <pc:inkChg chg="add">
          <ac:chgData name=" " userId="9654ef908b102155" providerId="LiveId" clId="{D1F5895A-1A0E-4D9D-BD30-A338C54E0F70}" dt="2020-06-11T06:57:05.129" v="12" actId="9405"/>
          <ac:inkMkLst>
            <pc:docMk/>
            <pc:sldMk cId="497154792" sldId="273"/>
            <ac:inkMk id="9" creationId="{627ABC9B-10FD-4037-94B8-00E414D4888E}"/>
          </ac:inkMkLst>
        </pc:inkChg>
      </pc:sldChg>
      <pc:sldChg chg="modSp add del ord">
        <pc:chgData name=" " userId="9654ef908b102155" providerId="LiveId" clId="{D1F5895A-1A0E-4D9D-BD30-A338C54E0F70}" dt="2020-06-11T08:31:49.857" v="477" actId="2696"/>
        <pc:sldMkLst>
          <pc:docMk/>
          <pc:sldMk cId="734379872" sldId="274"/>
        </pc:sldMkLst>
        <pc:spChg chg="mod">
          <ac:chgData name=" " userId="9654ef908b102155" providerId="LiveId" clId="{D1F5895A-1A0E-4D9D-BD30-A338C54E0F70}" dt="2020-06-11T08:17:22.624" v="457" actId="20577"/>
          <ac:spMkLst>
            <pc:docMk/>
            <pc:sldMk cId="734379872" sldId="274"/>
            <ac:spMk id="2" creationId="{F5C58977-8C41-43BB-B4FD-62B3324A735E}"/>
          </ac:spMkLst>
        </pc:spChg>
      </pc:sldChg>
      <pc:sldChg chg="modSp add del">
        <pc:chgData name=" " userId="9654ef908b102155" providerId="LiveId" clId="{D1F5895A-1A0E-4D9D-BD30-A338C54E0F70}" dt="2020-06-11T08:31:50.811" v="478" actId="2696"/>
        <pc:sldMkLst>
          <pc:docMk/>
          <pc:sldMk cId="3999964477" sldId="275"/>
        </pc:sldMkLst>
        <pc:spChg chg="mod">
          <ac:chgData name=" " userId="9654ef908b102155" providerId="LiveId" clId="{D1F5895A-1A0E-4D9D-BD30-A338C54E0F70}" dt="2020-06-11T08:17:27.608" v="463"/>
          <ac:spMkLst>
            <pc:docMk/>
            <pc:sldMk cId="3999964477" sldId="275"/>
            <ac:spMk id="2" creationId="{BD7C8DDC-D65B-44AD-8FE7-7C0D41288367}"/>
          </ac:spMkLst>
        </pc:spChg>
      </pc:sldChg>
      <pc:sldChg chg="modSp add del">
        <pc:chgData name=" " userId="9654ef908b102155" providerId="LiveId" clId="{D1F5895A-1A0E-4D9D-BD30-A338C54E0F70}" dt="2020-06-11T08:31:52.984" v="480" actId="2696"/>
        <pc:sldMkLst>
          <pc:docMk/>
          <pc:sldMk cId="3678139401" sldId="276"/>
        </pc:sldMkLst>
        <pc:spChg chg="mod">
          <ac:chgData name=" " userId="9654ef908b102155" providerId="LiveId" clId="{D1F5895A-1A0E-4D9D-BD30-A338C54E0F70}" dt="2020-06-11T08:17:31.290" v="469"/>
          <ac:spMkLst>
            <pc:docMk/>
            <pc:sldMk cId="3678139401" sldId="276"/>
            <ac:spMk id="2" creationId="{C002906E-D61C-4BFC-913D-3F1CF8428196}"/>
          </ac:spMkLst>
        </pc:spChg>
      </pc:sldChg>
      <pc:sldChg chg="modSp add del">
        <pc:chgData name=" " userId="9654ef908b102155" providerId="LiveId" clId="{D1F5895A-1A0E-4D9D-BD30-A338C54E0F70}" dt="2020-06-11T08:31:51.646" v="479" actId="2696"/>
        <pc:sldMkLst>
          <pc:docMk/>
          <pc:sldMk cId="3858201106" sldId="277"/>
        </pc:sldMkLst>
        <pc:spChg chg="mod">
          <ac:chgData name=" " userId="9654ef908b102155" providerId="LiveId" clId="{D1F5895A-1A0E-4D9D-BD30-A338C54E0F70}" dt="2020-06-11T08:17:36.717" v="476"/>
          <ac:spMkLst>
            <pc:docMk/>
            <pc:sldMk cId="3858201106" sldId="277"/>
            <ac:spMk id="2" creationId="{EEFC618A-3BC1-42F3-9DAF-32F294CD83F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1T06:57:05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17860 0 0,'0'0'49'0'0,"0"0"0"0"0,0 0 1 0 0,0-1-1 0 0,0 1 0 0 0,0 0 1 0 0,0-1-1 0 0,0 1 0 0 0,0 0 1 0 0,0 0-1 0 0,0-1 0 0 0,0 1 0 0 0,0 0 1 0 0,1 0-1 0 0,-1-1 0 0 0,0 1 1 0 0,0 0-1 0 0,0 0 0 0 0,0-1 1 0 0,0 1-1 0 0,1 0 0 0 0,-1 0 0 0 0,0 0 1 0 0,0-1-1 0 0,0 1 0 0 0,1 0 1 0 0,-1 0-1 0 0,0 0 0 0 0,0 0 1 0 0,1 0-1 0 0,-1-1 0 0 0,0 1 0 0 0,0 0 1 0 0,1 0-1 0 0,-1 0 0 0 0,0 0 1 0 0,0 0-1 0 0,1 0 0 0 0,-1 0 1 0 0,0 0-1 0 0,1 0 0 0 0,-1 0-49 0 0,16 5 236 0 0,18 16-1723 0 0,-31-19 1338 0 0,30 19-1912 0 0,-18-13-382 0 0,-1 1 1 0 0,0 1 0 0 0,-1 1 0 0 0,4 3 2442 0 0,-11-7-4731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DF33-9595-49B0-9613-EAAF7B6A74B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4939632-B1A2-4ABE-8C41-DAF22188CCC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90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DF33-9595-49B0-9613-EAAF7B6A74B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9632-B1A2-4ABE-8C41-DAF22188CCC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37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DF33-9595-49B0-9613-EAAF7B6A74B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9632-B1A2-4ABE-8C41-DAF22188CCC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9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DF33-9595-49B0-9613-EAAF7B6A74B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9632-B1A2-4ABE-8C41-DAF22188CCC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06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DF33-9595-49B0-9613-EAAF7B6A74B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9632-B1A2-4ABE-8C41-DAF22188CCC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72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DF33-9595-49B0-9613-EAAF7B6A74B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9632-B1A2-4ABE-8C41-DAF22188CCC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17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DF33-9595-49B0-9613-EAAF7B6A74B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9632-B1A2-4ABE-8C41-DAF22188CCC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9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DF33-9595-49B0-9613-EAAF7B6A74B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9632-B1A2-4ABE-8C41-DAF22188CCC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9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DF33-9595-49B0-9613-EAAF7B6A74B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9632-B1A2-4ABE-8C41-DAF22188C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8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DF33-9595-49B0-9613-EAAF7B6A74B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9632-B1A2-4ABE-8C41-DAF22188CCC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11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1B3DF33-9595-49B0-9613-EAAF7B6A74B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9632-B1A2-4ABE-8C41-DAF22188CCC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5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3DF33-9595-49B0-9613-EAAF7B6A74B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4939632-B1A2-4ABE-8C41-DAF22188CCC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0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5A2BCC-EF3D-473D-8CEF-725A1A953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r>
              <a:rPr lang="en-US" altLang="ko-KR"/>
              <a:t>1</a:t>
            </a:r>
            <a:r>
              <a:rPr lang="ko-KR" altLang="en-US"/>
              <a:t>주차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AA6C7-AF2D-45F9-A8AC-768C6DB94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ko-KR" altLang="en-US"/>
              <a:t>임효진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2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32E66-0645-4B31-AD0F-4795273D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번 </a:t>
            </a:r>
            <a:r>
              <a:rPr lang="en-US" altLang="ko-KR" dirty="0"/>
              <a:t>- 2016</a:t>
            </a:r>
            <a:r>
              <a:rPr lang="ko-KR" altLang="en-US" dirty="0"/>
              <a:t>년 </a:t>
            </a:r>
            <a:r>
              <a:rPr lang="en-US" altLang="ko-KR" dirty="0"/>
              <a:t>(</a:t>
            </a:r>
            <a:r>
              <a:rPr lang="ko-KR" altLang="en-US" dirty="0"/>
              <a:t>의 요일을 찾아라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0CF30BA5-86DB-4D4D-9F3F-38FFE51B37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4195"/>
            <a:ext cx="6200775" cy="4993805"/>
          </a:xfrm>
        </p:spPr>
      </p:pic>
      <p:pic>
        <p:nvPicPr>
          <p:cNvPr id="11" name="내용 개체 틀 10" descr="스크린샷이(가) 표시된 사진&#10;&#10;자동 생성된 설명">
            <a:extLst>
              <a:ext uri="{FF2B5EF4-FFF2-40B4-BE49-F238E27FC236}">
                <a16:creationId xmlns:a16="http://schemas.microsoft.com/office/drawing/2014/main" id="{B63EFDA2-A334-477B-AF73-18B910461F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74" y="1864194"/>
            <a:ext cx="5648325" cy="4993806"/>
          </a:xfrm>
        </p:spPr>
      </p:pic>
    </p:spTree>
    <p:extLst>
      <p:ext uri="{BB962C8B-B14F-4D97-AF65-F5344CB8AC3E}">
        <p14:creationId xmlns:p14="http://schemas.microsoft.com/office/powerpoint/2010/main" val="378259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6664-6E89-4371-A7B7-62CBA2DA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번 </a:t>
            </a:r>
            <a:r>
              <a:rPr lang="en-US" altLang="ko-KR" dirty="0"/>
              <a:t>– </a:t>
            </a:r>
            <a:r>
              <a:rPr lang="ko-KR" altLang="en-US" dirty="0"/>
              <a:t>가운데 글자 가져오기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AA7972D0-88A1-47F0-9521-C3B92554BD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4194"/>
            <a:ext cx="6272213" cy="4993806"/>
          </a:xfrm>
        </p:spPr>
      </p:pic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D7D94BBE-57C7-4242-9232-8F6B25B030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88" y="1864194"/>
            <a:ext cx="5548312" cy="499380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27ABC9B-10FD-4037-94B8-00E414D4888E}"/>
                  </a:ext>
                </a:extLst>
              </p14:cNvPr>
              <p14:cNvContentPartPr/>
              <p14:nvPr/>
            </p14:nvContentPartPr>
            <p14:xfrm>
              <a:off x="10250910" y="-1145543"/>
              <a:ext cx="62280" cy="392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27ABC9B-10FD-4037-94B8-00E414D488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33270" y="-1163183"/>
                <a:ext cx="97920" cy="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715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63550-0328-4A75-8E62-690F85B1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/>
              <a:t>– </a:t>
            </a:r>
            <a:r>
              <a:rPr lang="ko-KR" altLang="en-US" dirty="0"/>
              <a:t>두 정수 사이의 합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2F872DE0-1DD3-46FD-86B7-3EB93894B5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4" y="1585912"/>
            <a:ext cx="5643562" cy="5157787"/>
          </a:xfrm>
        </p:spPr>
      </p:pic>
      <p:pic>
        <p:nvPicPr>
          <p:cNvPr id="12" name="내용 개체 틀 11" descr="스크린샷이(가) 표시된 사진&#10;&#10;자동 생성된 설명">
            <a:extLst>
              <a:ext uri="{FF2B5EF4-FFF2-40B4-BE49-F238E27FC236}">
                <a16:creationId xmlns:a16="http://schemas.microsoft.com/office/drawing/2014/main" id="{BE0D5BEB-8123-4327-AC05-0D8C71C891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560" y="1585912"/>
            <a:ext cx="5320583" cy="5272088"/>
          </a:xfrm>
        </p:spPr>
      </p:pic>
    </p:spTree>
    <p:extLst>
      <p:ext uri="{BB962C8B-B14F-4D97-AF65-F5344CB8AC3E}">
        <p14:creationId xmlns:p14="http://schemas.microsoft.com/office/powerpoint/2010/main" val="332839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9FE12-BC62-4D69-B3BC-584F8792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en-US" altLang="ko-KR" dirty="0"/>
              <a:t>– </a:t>
            </a:r>
            <a:r>
              <a:rPr lang="ko-KR" altLang="en-US" dirty="0" err="1"/>
              <a:t>수박수박수박수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1CC22E78-AC63-4A71-AD10-F2B5DCD9BC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64194"/>
            <a:ext cx="6179274" cy="4993806"/>
          </a:xfrm>
        </p:spPr>
      </p:pic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6800D5F4-DDE9-4A77-8492-8191FCE665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356" y="1864194"/>
            <a:ext cx="5620644" cy="4993805"/>
          </a:xfrm>
        </p:spPr>
      </p:pic>
    </p:spTree>
    <p:extLst>
      <p:ext uri="{BB962C8B-B14F-4D97-AF65-F5344CB8AC3E}">
        <p14:creationId xmlns:p14="http://schemas.microsoft.com/office/powerpoint/2010/main" val="233904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9FE12-BC62-4D69-B3BC-584F8792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번 </a:t>
            </a:r>
            <a:r>
              <a:rPr lang="en-US" altLang="ko-KR" dirty="0"/>
              <a:t>– </a:t>
            </a:r>
            <a:r>
              <a:rPr lang="ko-KR" altLang="en-US" dirty="0"/>
              <a:t>제일 작은 수 제거하기</a:t>
            </a: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4CE34A12-6061-4FA6-8CDA-53D20E9275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4194"/>
            <a:ext cx="5943600" cy="4993806"/>
          </a:xfrm>
        </p:spPr>
      </p:pic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8AF08738-1EC6-422E-937A-71E4F498AD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2" y="1864194"/>
            <a:ext cx="5943598" cy="4993806"/>
          </a:xfrm>
        </p:spPr>
      </p:pic>
    </p:spTree>
    <p:extLst>
      <p:ext uri="{BB962C8B-B14F-4D97-AF65-F5344CB8AC3E}">
        <p14:creationId xmlns:p14="http://schemas.microsoft.com/office/powerpoint/2010/main" val="364695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9FE12-BC62-4D69-B3BC-584F8792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</a:t>
            </a:r>
            <a:r>
              <a:rPr lang="en-US" altLang="ko-KR" dirty="0"/>
              <a:t>– </a:t>
            </a:r>
            <a:r>
              <a:rPr lang="ko-KR" altLang="en-US" dirty="0"/>
              <a:t>직사각형 별 찍기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A8889A2-BD9F-42A4-9387-486103DAD0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4194"/>
            <a:ext cx="6095999" cy="4993806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747026B-8663-4A64-9064-4C11E3C87B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9" y="1864194"/>
            <a:ext cx="5619751" cy="4993806"/>
          </a:xfrm>
        </p:spPr>
      </p:pic>
    </p:spTree>
    <p:extLst>
      <p:ext uri="{BB962C8B-B14F-4D97-AF65-F5344CB8AC3E}">
        <p14:creationId xmlns:p14="http://schemas.microsoft.com/office/powerpoint/2010/main" val="257077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9FE12-BC62-4D69-B3BC-584F8792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번 </a:t>
            </a:r>
            <a:r>
              <a:rPr lang="en-US" altLang="ko-KR" dirty="0"/>
              <a:t>– </a:t>
            </a:r>
            <a:r>
              <a:rPr lang="ko-KR" altLang="en-US" dirty="0"/>
              <a:t>짝수와 홀수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3E71613A-EDFB-4518-9E95-9012A4AAF0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4194"/>
            <a:ext cx="5972175" cy="4993806"/>
          </a:xfrm>
        </p:spPr>
      </p:pic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33BEA4A1-7741-44AC-8AD2-F0A7B25A13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741" y="1864194"/>
            <a:ext cx="5855259" cy="4993806"/>
          </a:xfrm>
        </p:spPr>
      </p:pic>
    </p:spTree>
    <p:extLst>
      <p:ext uri="{BB962C8B-B14F-4D97-AF65-F5344CB8AC3E}">
        <p14:creationId xmlns:p14="http://schemas.microsoft.com/office/powerpoint/2010/main" val="60454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9FE12-BC62-4D69-B3BC-584F8792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번 </a:t>
            </a:r>
            <a:r>
              <a:rPr lang="en-US" altLang="ko-KR" dirty="0"/>
              <a:t>– </a:t>
            </a:r>
            <a:r>
              <a:rPr lang="ko-KR" altLang="en-US" dirty="0"/>
              <a:t>행렬의 덧셈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EE6792DD-4A4C-4B22-8519-1F1DA528D8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1362"/>
            <a:ext cx="5111222" cy="4846637"/>
          </a:xfrm>
        </p:spPr>
      </p:pic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B2E15505-29BA-4172-97C2-53EE3A7E08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115" y="2017712"/>
            <a:ext cx="5209885" cy="4846637"/>
          </a:xfrm>
        </p:spPr>
      </p:pic>
    </p:spTree>
    <p:extLst>
      <p:ext uri="{BB962C8B-B14F-4D97-AF65-F5344CB8AC3E}">
        <p14:creationId xmlns:p14="http://schemas.microsoft.com/office/powerpoint/2010/main" val="232422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9FE12-BC62-4D69-B3BC-584F8792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번  </a:t>
            </a:r>
            <a:r>
              <a:rPr lang="en-US" altLang="ko-KR" dirty="0"/>
              <a:t>–  </a:t>
            </a:r>
            <a:r>
              <a:rPr lang="ko-KR" altLang="en-US" dirty="0"/>
              <a:t>평균 구하기</a:t>
            </a:r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431FFE3D-50DF-42F5-ABD0-59D3C2C090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9" y="1864194"/>
            <a:ext cx="4827494" cy="4993806"/>
          </a:xfrm>
        </p:spPr>
      </p:pic>
      <p:pic>
        <p:nvPicPr>
          <p:cNvPr id="10" name="내용 개체 틀 9" descr="스크린샷이(가) 표시된 사진&#10;&#10;자동 생성된 설명">
            <a:extLst>
              <a:ext uri="{FF2B5EF4-FFF2-40B4-BE49-F238E27FC236}">
                <a16:creationId xmlns:a16="http://schemas.microsoft.com/office/drawing/2014/main" id="{96746B25-AC05-4169-85A3-DD2DA61CC3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02" y="2017712"/>
            <a:ext cx="5167197" cy="4840287"/>
          </a:xfrm>
        </p:spPr>
      </p:pic>
    </p:spTree>
    <p:extLst>
      <p:ext uri="{BB962C8B-B14F-4D97-AF65-F5344CB8AC3E}">
        <p14:creationId xmlns:p14="http://schemas.microsoft.com/office/powerpoint/2010/main" val="234254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A1D67-A670-4D85-A24D-E8839E2B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번 </a:t>
            </a:r>
            <a:r>
              <a:rPr lang="en-US" altLang="ko-KR" dirty="0"/>
              <a:t>– </a:t>
            </a:r>
            <a:r>
              <a:rPr lang="ko-KR" altLang="en-US" dirty="0"/>
              <a:t>서울에서 </a:t>
            </a:r>
            <a:r>
              <a:rPr lang="ko-KR" altLang="en-US" dirty="0" err="1"/>
              <a:t>김서방</a:t>
            </a:r>
            <a:r>
              <a:rPr lang="ko-KR" altLang="en-US" dirty="0"/>
              <a:t> 찾기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32E4B6A8-CBE7-489C-9853-C9A91CCDF0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16" y="1864194"/>
            <a:ext cx="4365657" cy="4993805"/>
          </a:xfrm>
        </p:spPr>
      </p:pic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7B61AE35-DF02-4561-BD00-B32999A46F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129" y="1864194"/>
            <a:ext cx="4677723" cy="4993805"/>
          </a:xfrm>
        </p:spPr>
      </p:pic>
    </p:spTree>
    <p:extLst>
      <p:ext uri="{BB962C8B-B14F-4D97-AF65-F5344CB8AC3E}">
        <p14:creationId xmlns:p14="http://schemas.microsoft.com/office/powerpoint/2010/main" val="397624411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66</Words>
  <Application>Microsoft Office PowerPoint</Application>
  <PresentationFormat>와이드스크린</PresentationFormat>
  <Paragraphs>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갤러리</vt:lpstr>
      <vt:lpstr>1주차 과제</vt:lpstr>
      <vt:lpstr>1번 – 두 정수 사이의 합</vt:lpstr>
      <vt:lpstr>2번 – 수박수박수박수 ?</vt:lpstr>
      <vt:lpstr>3번 – 제일 작은 수 제거하기</vt:lpstr>
      <vt:lpstr>4번 – 직사각형 별 찍기</vt:lpstr>
      <vt:lpstr>5번 – 짝수와 홀수</vt:lpstr>
      <vt:lpstr>6번 – 행렬의 덧셈</vt:lpstr>
      <vt:lpstr>7번  –  평균 구하기</vt:lpstr>
      <vt:lpstr>8번 – 서울에서 김서방 찾기</vt:lpstr>
      <vt:lpstr>9번 - 2016년 (의 요일을 찾아라 )</vt:lpstr>
      <vt:lpstr>10번 – 가운데 글자 가져오기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과제</dc:title>
  <dc:creator>임효진</dc:creator>
  <cp:lastModifiedBy>임효진</cp:lastModifiedBy>
  <cp:revision>1</cp:revision>
  <dcterms:created xsi:type="dcterms:W3CDTF">2020-06-11T06:59:22Z</dcterms:created>
  <dcterms:modified xsi:type="dcterms:W3CDTF">2020-06-11T08:32:23Z</dcterms:modified>
</cp:coreProperties>
</file>