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4B"/>
    <a:srgbClr val="525860"/>
    <a:srgbClr val="7391FF"/>
    <a:srgbClr val="EDEBEE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/>
    <p:restoredTop sz="94694"/>
  </p:normalViewPr>
  <p:slideViewPr>
    <p:cSldViewPr snapToObjects="1" showGuides="1">
      <p:cViewPr varScale="1">
        <p:scale>
          <a:sx n="64" d="100"/>
          <a:sy n="64" d="100"/>
        </p:scale>
        <p:origin x="392" y="176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2021. 9. 14.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iseryan89/shrinker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1717460-596E-604A-8666-AF58DF508DDA}"/>
              </a:ext>
            </a:extLst>
          </p:cNvPr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675" dirty="0"/>
          </a:p>
        </p:txBody>
      </p:sp>
      <p:sp>
        <p:nvSpPr>
          <p:cNvPr id="16" name="Shape 213">
            <a:extLst>
              <a:ext uri="{FF2B5EF4-FFF2-40B4-BE49-F238E27FC236}">
                <a16:creationId xmlns:a16="http://schemas.microsoft.com/office/drawing/2014/main" id="{F9FBAB32-D2C3-C846-B6E3-AB4A783B9DAE}"/>
              </a:ext>
            </a:extLst>
          </p:cNvPr>
          <p:cNvSpPr/>
          <p:nvPr/>
        </p:nvSpPr>
        <p:spPr>
          <a:xfrm>
            <a:off x="1533525" y="6060385"/>
            <a:ext cx="101600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7200" b="1" dirty="0">
                <a:latin typeface="SpoqaHanSans-Bold" panose="020B0500000000000000" pitchFamily="34" charset="-128"/>
                <a:ea typeface="SpoqaHanSans-Bold" panose="020B0500000000000000" pitchFamily="34" charset="-128"/>
                <a:sym typeface="SpoqaHanSans-Bold"/>
              </a:rPr>
              <a:t>장고 로그인 만들기</a:t>
            </a:r>
            <a:endParaRPr lang="en-US" sz="7200" b="1" dirty="0">
              <a:latin typeface="SpoqaHanSans-Bold" panose="020B0500000000000000" pitchFamily="34" charset="-128"/>
              <a:ea typeface="SpoqaHanSans-Bold" panose="020B0500000000000000" pitchFamily="34" charset="-128"/>
              <a:sym typeface="SpoqaHanSans-Bold"/>
            </a:endParaRPr>
          </a:p>
        </p:txBody>
      </p:sp>
      <p:sp>
        <p:nvSpPr>
          <p:cNvPr id="17" name="Shape 214">
            <a:extLst>
              <a:ext uri="{FF2B5EF4-FFF2-40B4-BE49-F238E27FC236}">
                <a16:creationId xmlns:a16="http://schemas.microsoft.com/office/drawing/2014/main" id="{2E81AF9B-1F15-6340-86F1-C7FBC8ACD5B0}"/>
              </a:ext>
            </a:extLst>
          </p:cNvPr>
          <p:cNvSpPr/>
          <p:nvPr/>
        </p:nvSpPr>
        <p:spPr>
          <a:xfrm>
            <a:off x="1533525" y="9262626"/>
            <a:ext cx="5080000" cy="45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ct val="150000"/>
              </a:lnSpc>
              <a:defRPr sz="1700" spc="-17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dirty="0">
                <a:solidFill>
                  <a:srgbClr val="ED234B"/>
                </a:solidFill>
              </a:rPr>
              <a:t>PART</a:t>
            </a:r>
            <a:r>
              <a:rPr lang="en-US" altLang="ko-KR" dirty="0">
                <a:solidFill>
                  <a:srgbClr val="ED234B"/>
                </a:solidFill>
              </a:rPr>
              <a:t>1</a:t>
            </a:r>
            <a:r>
              <a:rPr dirty="0">
                <a:solidFill>
                  <a:srgbClr val="ED234B"/>
                </a:solidFill>
              </a:rPr>
              <a:t>  |</a:t>
            </a:r>
            <a:r>
              <a:rPr lang="en" dirty="0">
                <a:solidFill>
                  <a:srgbClr val="ED234B"/>
                </a:solidFill>
              </a:rPr>
              <a:t>  </a:t>
            </a:r>
            <a:r>
              <a:rPr lang="en-US" altLang="ko-KR" dirty="0"/>
              <a:t>Django</a:t>
            </a:r>
            <a:r>
              <a:rPr lang="ko-KR" altLang="en-US" dirty="0"/>
              <a:t> </a:t>
            </a:r>
            <a:r>
              <a:rPr lang="en-US" altLang="ko-KR" dirty="0"/>
              <a:t>Login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83B16AB2-3168-3D4F-BB0E-5EFD5AA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20" name="그림 19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7D6A053F-3EB5-7B4F-8B01-F797D2C3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5212492"/>
            <a:ext cx="3025521" cy="486000"/>
          </a:xfrm>
          <a:prstGeom prst="rect">
            <a:avLst/>
          </a:prstGeom>
        </p:spPr>
      </p:pic>
      <p:sp>
        <p:nvSpPr>
          <p:cNvPr id="21" name="Shape 213">
            <a:extLst>
              <a:ext uri="{FF2B5EF4-FFF2-40B4-BE49-F238E27FC236}">
                <a16:creationId xmlns:a16="http://schemas.microsoft.com/office/drawing/2014/main" id="{1E869A63-0EA7-6D4F-B15A-4B2C721EEC37}"/>
              </a:ext>
            </a:extLst>
          </p:cNvPr>
          <p:cNvSpPr/>
          <p:nvPr/>
        </p:nvSpPr>
        <p:spPr>
          <a:xfrm>
            <a:off x="9448184" y="8795832"/>
            <a:ext cx="425519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54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강사 이상현</a:t>
            </a:r>
            <a:endParaRPr sz="5400" b="1" dirty="0">
              <a:solidFill>
                <a:schemeClr val="bg1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22" name="Shape 213">
            <a:extLst>
              <a:ext uri="{FF2B5EF4-FFF2-40B4-BE49-F238E27FC236}">
                <a16:creationId xmlns:a16="http://schemas.microsoft.com/office/drawing/2014/main" id="{43D20CC9-0763-C74F-9E60-96126EA2FE56}"/>
              </a:ext>
            </a:extLst>
          </p:cNvPr>
          <p:cNvSpPr/>
          <p:nvPr/>
        </p:nvSpPr>
        <p:spPr>
          <a:xfrm>
            <a:off x="20904174" y="665312"/>
            <a:ext cx="316835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강사</a:t>
            </a:r>
            <a:r>
              <a:rPr lang="en-US" altLang="ko-KR" sz="4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  <a:r>
              <a:rPr lang="ko-KR" altLang="en-US" sz="4000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이태훈</a:t>
            </a:r>
            <a:endParaRPr sz="4000" b="1" dirty="0">
              <a:solidFill>
                <a:schemeClr val="bg1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24" name="Shape 133">
            <a:extLst>
              <a:ext uri="{FF2B5EF4-FFF2-40B4-BE49-F238E27FC236}">
                <a16:creationId xmlns:a16="http://schemas.microsoft.com/office/drawing/2014/main" id="{BADF80BA-8B2C-5E40-9588-F7E2FADFDC7A}"/>
              </a:ext>
            </a:extLst>
          </p:cNvPr>
          <p:cNvSpPr/>
          <p:nvPr/>
        </p:nvSpPr>
        <p:spPr>
          <a:xfrm>
            <a:off x="1533525" y="12162272"/>
            <a:ext cx="10944002" cy="956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2400" dirty="0" err="1">
                <a:solidFill>
                  <a:srgbClr val="525860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Github</a:t>
            </a:r>
            <a:r>
              <a:rPr lang="en-US" altLang="ko-KR" sz="2400" dirty="0">
                <a:solidFill>
                  <a:srgbClr val="525860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 : </a:t>
            </a:r>
            <a:r>
              <a:rPr lang="en-US" altLang="ko-KR" sz="2400" dirty="0">
                <a:solidFill>
                  <a:srgbClr val="525860"/>
                </a:solidFill>
                <a:latin typeface="SpoqaHanSans-Bold"/>
                <a:ea typeface="SpoqaHanSans-Bold"/>
                <a:cs typeface="SpoqaHanSans-Bold"/>
                <a:sym typeface="SpoqaHanSans-Bold"/>
                <a:hlinkClick r:id="rId5"/>
              </a:rPr>
              <a:t>https://github.com/riseryan89/shrinkers</a:t>
            </a:r>
            <a:endParaRPr lang="en-US" altLang="ko-KR" sz="2400" dirty="0">
              <a:solidFill>
                <a:srgbClr val="525860"/>
              </a:solidFill>
              <a:latin typeface="SpoqaHanSans-Bold"/>
              <a:ea typeface="SpoqaHanSans-Bold"/>
              <a:cs typeface="SpoqaHanSans-Bold"/>
              <a:sym typeface="SpoqaHanSans-Bold"/>
            </a:endParaRPr>
          </a:p>
          <a:p>
            <a:pPr defTabSz="457200">
              <a:spcAft>
                <a:spcPts val="1500"/>
              </a:spcAft>
              <a:defRPr sz="4500" spc="-4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2400" dirty="0">
                <a:solidFill>
                  <a:srgbClr val="525860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Commit ID: 18832cf</a:t>
            </a:r>
          </a:p>
        </p:txBody>
      </p:sp>
    </p:spTree>
    <p:extLst>
      <p:ext uri="{BB962C8B-B14F-4D97-AF65-F5344CB8AC3E}">
        <p14:creationId xmlns:p14="http://schemas.microsoft.com/office/powerpoint/2010/main" val="173742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6778</TotalTime>
  <Words>31</Words>
  <Application>Microsoft Macintosh PowerPoint</Application>
  <PresentationFormat>사용자 지정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SpoqaHanSans-Bold</vt:lpstr>
      <vt:lpstr>SpoqaHanSans-Light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 상현</cp:lastModifiedBy>
  <cp:revision>77</cp:revision>
  <dcterms:created xsi:type="dcterms:W3CDTF">2021-04-05T07:22:06Z</dcterms:created>
  <dcterms:modified xsi:type="dcterms:W3CDTF">2021-09-14T13:53:39Z</dcterms:modified>
</cp:coreProperties>
</file>