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0" r:id="rId2"/>
    <p:sldId id="287" r:id="rId3"/>
    <p:sldId id="284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D1536214-D7FA-41D7-A531-775DF9A0BDCE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203E75-729D-4B07-9F99-003953B6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46" y="5155940"/>
            <a:ext cx="3672408" cy="36724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B06783-6647-49AC-886F-658B211E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54" y="45537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9714806" y="5857662"/>
            <a:ext cx="4952800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>
                <a:solidFill>
                  <a:schemeClr val="bg1">
                    <a:lumMod val="95000"/>
                  </a:schemeClr>
                </a:solidFill>
              </a:rPr>
              <a:t>가상환경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66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11</Words>
  <Application>Microsoft Office PowerPoint</Application>
  <PresentationFormat>사용자 지정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46</cp:revision>
  <dcterms:created xsi:type="dcterms:W3CDTF">2021-04-05T07:22:06Z</dcterms:created>
  <dcterms:modified xsi:type="dcterms:W3CDTF">2021-07-22T02:49:43Z</dcterms:modified>
</cp:coreProperties>
</file>