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7" r:id="rId2"/>
    <p:sldId id="277" r:id="rId3"/>
    <p:sldId id="280" r:id="rId4"/>
    <p:sldId id="287" r:id="rId5"/>
    <p:sldId id="288" r:id="rId6"/>
    <p:sldId id="289" r:id="rId7"/>
    <p:sldId id="290" r:id="rId8"/>
    <p:sldId id="291" r:id="rId9"/>
    <p:sldId id="292" r:id="rId10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BEE"/>
    <a:srgbClr val="ED234B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07/22/2021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자료형심화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01.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문자열 다루기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문자열 다루기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문자열을 </a:t>
            </a:r>
            <a:r>
              <a:rPr lang="ko-KR" altLang="en-US"/>
              <a:t>다루는 중요한 메서드 </a:t>
            </a:r>
            <a:r>
              <a:rPr lang="ko-KR" altLang="en-US" dirty="0"/>
              <a:t>학습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실습문제를 풀며 메서드 활용해보기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문자열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문자열 다루기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소문자를 대문자로 바꾸는 방법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EFE2FF52-6515-4C41-8163-389B96025DDE}"/>
              </a:ext>
            </a:extLst>
          </p:cNvPr>
          <p:cNvSpPr/>
          <p:nvPr/>
        </p:nvSpPr>
        <p:spPr>
          <a:xfrm>
            <a:off x="2407996" y="5171401"/>
            <a:ext cx="12472144" cy="1969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&gt;&gt;&gt;"be proud of </a:t>
            </a:r>
            <a:r>
              <a:rPr lang="en-US" altLang="ko-KR" sz="4000" dirty="0" err="1"/>
              <a:t>yourself".</a:t>
            </a:r>
            <a:r>
              <a:rPr lang="en-US" altLang="ko-KR" sz="4000" dirty="0" err="1">
                <a:solidFill>
                  <a:schemeClr val="accent1"/>
                </a:solidFill>
              </a:rPr>
              <a:t>upper</a:t>
            </a:r>
            <a:r>
              <a:rPr lang="en-US" altLang="ko-KR" sz="4000" dirty="0">
                <a:solidFill>
                  <a:schemeClr val="accent1"/>
                </a:solidFill>
              </a:rPr>
              <a:t>()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"BE PROUD OF YOURSELF"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22DFF404-31FD-4313-9BC0-C2433A1479C0}"/>
              </a:ext>
            </a:extLst>
          </p:cNvPr>
          <p:cNvSpPr/>
          <p:nvPr/>
        </p:nvSpPr>
        <p:spPr>
          <a:xfrm>
            <a:off x="2407996" y="8767941"/>
            <a:ext cx="12472144" cy="1969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&gt;&gt;&gt;"LOVE </a:t>
            </a:r>
            <a:r>
              <a:rPr lang="en-US" altLang="ko-KR" sz="4000" dirty="0" err="1"/>
              <a:t>YOURSELF".</a:t>
            </a:r>
            <a:r>
              <a:rPr lang="en-US" altLang="ko-KR" sz="4000" dirty="0" err="1">
                <a:solidFill>
                  <a:schemeClr val="accent1"/>
                </a:solidFill>
              </a:rPr>
              <a:t>lower</a:t>
            </a:r>
            <a:r>
              <a:rPr lang="en-US" altLang="ko-KR" sz="4000" dirty="0">
                <a:solidFill>
                  <a:schemeClr val="accent1"/>
                </a:solidFill>
              </a:rPr>
              <a:t>()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"love yourself"</a:t>
            </a: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9509C510-2256-4395-8548-93068DE4A9A2}"/>
              </a:ext>
            </a:extLst>
          </p:cNvPr>
          <p:cNvSpPr/>
          <p:nvPr/>
        </p:nvSpPr>
        <p:spPr>
          <a:xfrm>
            <a:off x="2398118" y="7526981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대문자를 소문자로 바꾸는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829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문자열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문자열 다루기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문자열 바꾸는 방법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EFE2FF52-6515-4C41-8163-389B96025DDE}"/>
              </a:ext>
            </a:extLst>
          </p:cNvPr>
          <p:cNvSpPr/>
          <p:nvPr/>
        </p:nvSpPr>
        <p:spPr>
          <a:xfrm>
            <a:off x="2407996" y="5171401"/>
            <a:ext cx="12472144" cy="1969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&gt;&gt;&gt;"</a:t>
            </a:r>
            <a:r>
              <a:rPr lang="ko-KR" altLang="en-US" sz="4000" dirty="0"/>
              <a:t>오늘 날씨는 흐림 입니다</a:t>
            </a:r>
            <a:r>
              <a:rPr lang="en-US" altLang="ko-KR" sz="4000" dirty="0"/>
              <a:t>.".</a:t>
            </a:r>
            <a:r>
              <a:rPr lang="en-US" altLang="ko-KR" sz="4000" dirty="0">
                <a:solidFill>
                  <a:schemeClr val="accent1"/>
                </a:solidFill>
              </a:rPr>
              <a:t>replace("</a:t>
            </a:r>
            <a:r>
              <a:rPr lang="ko-KR" altLang="en-US" sz="4000" dirty="0">
                <a:solidFill>
                  <a:schemeClr val="accent1"/>
                </a:solidFill>
              </a:rPr>
              <a:t>흐림</a:t>
            </a:r>
            <a:r>
              <a:rPr lang="en-US" altLang="ko-KR" sz="4000" dirty="0">
                <a:solidFill>
                  <a:schemeClr val="accent1"/>
                </a:solidFill>
              </a:rPr>
              <a:t>", "</a:t>
            </a:r>
            <a:r>
              <a:rPr lang="ko-KR" altLang="en-US" sz="4000" dirty="0">
                <a:solidFill>
                  <a:schemeClr val="accent1"/>
                </a:solidFill>
              </a:rPr>
              <a:t>맑음</a:t>
            </a:r>
            <a:r>
              <a:rPr lang="en-US" altLang="ko-KR" sz="4000" dirty="0">
                <a:solidFill>
                  <a:schemeClr val="accent1"/>
                </a:solidFill>
              </a:rPr>
              <a:t>")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"</a:t>
            </a:r>
            <a:r>
              <a:rPr lang="ko-KR" altLang="en-US" sz="4000" dirty="0"/>
              <a:t>오늘 날씨는 맑음 입니다</a:t>
            </a:r>
            <a:r>
              <a:rPr lang="en-US" altLang="ko-KR" sz="4000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113408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문자열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문자열 다루기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문자열 위치 찾는 방법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EFE2FF52-6515-4C41-8163-389B96025DDE}"/>
              </a:ext>
            </a:extLst>
          </p:cNvPr>
          <p:cNvSpPr/>
          <p:nvPr/>
        </p:nvSpPr>
        <p:spPr>
          <a:xfrm>
            <a:off x="2407996" y="5171401"/>
            <a:ext cx="12472144" cy="1969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&gt;&gt;&gt;"Hello </a:t>
            </a:r>
            <a:r>
              <a:rPr lang="en-US" altLang="ko-KR" sz="4000" dirty="0" err="1"/>
              <a:t>World!".</a:t>
            </a:r>
            <a:r>
              <a:rPr lang="en-US" altLang="ko-KR" sz="4000" dirty="0" err="1">
                <a:solidFill>
                  <a:schemeClr val="accent1"/>
                </a:solidFill>
              </a:rPr>
              <a:t>find</a:t>
            </a:r>
            <a:r>
              <a:rPr lang="en-US" altLang="ko-KR" sz="4000" dirty="0">
                <a:solidFill>
                  <a:schemeClr val="accent1"/>
                </a:solidFill>
              </a:rPr>
              <a:t>("World")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7009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문자열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문자열 다루기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문자열 개수 세는 방법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EFE2FF52-6515-4C41-8163-389B96025DDE}"/>
              </a:ext>
            </a:extLst>
          </p:cNvPr>
          <p:cNvSpPr/>
          <p:nvPr/>
        </p:nvSpPr>
        <p:spPr>
          <a:xfrm>
            <a:off x="2407996" y="5171401"/>
            <a:ext cx="12472144" cy="1969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&gt;&gt;&gt;"This cat is my </a:t>
            </a:r>
            <a:r>
              <a:rPr lang="en-US" altLang="ko-KR" sz="4000" dirty="0" err="1"/>
              <a:t>cat".</a:t>
            </a:r>
            <a:r>
              <a:rPr lang="en-US" altLang="ko-KR" sz="4000" dirty="0" err="1">
                <a:solidFill>
                  <a:schemeClr val="accent1"/>
                </a:solidFill>
              </a:rPr>
              <a:t>count</a:t>
            </a:r>
            <a:r>
              <a:rPr lang="en-US" altLang="ko-KR" sz="4000" dirty="0">
                <a:solidFill>
                  <a:schemeClr val="accent1"/>
                </a:solidFill>
              </a:rPr>
              <a:t>("cat")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8802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문자열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문자열 다루기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문자열 분리하는 방법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EFE2FF52-6515-4C41-8163-389B96025DDE}"/>
              </a:ext>
            </a:extLst>
          </p:cNvPr>
          <p:cNvSpPr/>
          <p:nvPr/>
        </p:nvSpPr>
        <p:spPr>
          <a:xfrm>
            <a:off x="2407996" y="5171401"/>
            <a:ext cx="12472144" cy="1969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&gt;&gt;&gt;'</a:t>
            </a:r>
            <a:r>
              <a:rPr lang="ko-KR" altLang="en-US" sz="4000" dirty="0"/>
              <a:t>나이키신발</a:t>
            </a:r>
            <a:r>
              <a:rPr lang="en-US" altLang="ko-KR" sz="4000" dirty="0"/>
              <a:t> 265 X2421 78000'.</a:t>
            </a:r>
            <a:r>
              <a:rPr lang="en-US" altLang="ko-KR" sz="4000" dirty="0">
                <a:solidFill>
                  <a:schemeClr val="accent1"/>
                </a:solidFill>
              </a:rPr>
              <a:t>split()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['</a:t>
            </a:r>
            <a:r>
              <a:rPr lang="ko-KR" altLang="en-US" sz="4000" dirty="0"/>
              <a:t>나이키신발</a:t>
            </a:r>
            <a:r>
              <a:rPr lang="en-US" altLang="ko-KR" sz="4000" dirty="0"/>
              <a:t>', '265', 'X2421', '78000']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CAD34AE6-3212-4EF7-BA4A-FE7664EFB7F8}"/>
              </a:ext>
            </a:extLst>
          </p:cNvPr>
          <p:cNvSpPr/>
          <p:nvPr/>
        </p:nvSpPr>
        <p:spPr>
          <a:xfrm>
            <a:off x="2407996" y="8514184"/>
            <a:ext cx="12472144" cy="1969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&gt;&gt;&gt;'</a:t>
            </a:r>
            <a:r>
              <a:rPr lang="ko-KR" altLang="en-US" sz="4000" dirty="0"/>
              <a:t>나이키신발</a:t>
            </a:r>
            <a:r>
              <a:rPr lang="en-US" altLang="ko-KR" sz="4000" dirty="0"/>
              <a:t>:265:X2421:78000'.</a:t>
            </a:r>
            <a:r>
              <a:rPr lang="en-US" altLang="ko-KR" sz="4000" dirty="0">
                <a:solidFill>
                  <a:schemeClr val="accent1"/>
                </a:solidFill>
              </a:rPr>
              <a:t>split(':')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['</a:t>
            </a:r>
            <a:r>
              <a:rPr lang="ko-KR" altLang="en-US" sz="4000" dirty="0"/>
              <a:t>나이키신발</a:t>
            </a:r>
            <a:r>
              <a:rPr lang="en-US" altLang="ko-KR" sz="4000" dirty="0"/>
              <a:t>', '265', 'X2421', '78000']</a:t>
            </a:r>
          </a:p>
        </p:txBody>
      </p:sp>
    </p:spTree>
    <p:extLst>
      <p:ext uri="{BB962C8B-B14F-4D97-AF65-F5344CB8AC3E}">
        <p14:creationId xmlns:p14="http://schemas.microsoft.com/office/powerpoint/2010/main" val="269063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문자열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문자열 다루기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문자열 연결하는 방법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EFE2FF52-6515-4C41-8163-389B96025DDE}"/>
              </a:ext>
            </a:extLst>
          </p:cNvPr>
          <p:cNvSpPr/>
          <p:nvPr/>
        </p:nvSpPr>
        <p:spPr>
          <a:xfrm>
            <a:off x="2407996" y="5171401"/>
            <a:ext cx="12472144" cy="1969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&gt;&gt;&gt;' '.</a:t>
            </a:r>
            <a:r>
              <a:rPr lang="en-US" altLang="ko-KR" sz="4000" dirty="0">
                <a:solidFill>
                  <a:schemeClr val="accent1"/>
                </a:solidFill>
              </a:rPr>
              <a:t>join</a:t>
            </a:r>
            <a:r>
              <a:rPr lang="en-US" altLang="ko-KR" sz="4000" dirty="0"/>
              <a:t>(['</a:t>
            </a:r>
            <a:r>
              <a:rPr lang="ko-KR" altLang="en-US" sz="4000" dirty="0"/>
              <a:t>나이키신발</a:t>
            </a:r>
            <a:r>
              <a:rPr lang="en-US" altLang="ko-KR" sz="4000" dirty="0"/>
              <a:t>', '265', 'X2421', '78000'])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'</a:t>
            </a:r>
            <a:r>
              <a:rPr lang="ko-KR" altLang="en-US" sz="4000" dirty="0"/>
              <a:t>나이키신발 </a:t>
            </a:r>
            <a:r>
              <a:rPr lang="en-US" altLang="ko-KR" sz="4000" dirty="0"/>
              <a:t>265 X2421 78000'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CAD34AE6-3212-4EF7-BA4A-FE7664EFB7F8}"/>
              </a:ext>
            </a:extLst>
          </p:cNvPr>
          <p:cNvSpPr/>
          <p:nvPr/>
        </p:nvSpPr>
        <p:spPr>
          <a:xfrm>
            <a:off x="2407996" y="8514184"/>
            <a:ext cx="12472144" cy="1969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&gt;&gt;&gt;':'.</a:t>
            </a:r>
            <a:r>
              <a:rPr lang="en-US" altLang="ko-KR" sz="4000" dirty="0">
                <a:solidFill>
                  <a:schemeClr val="accent1"/>
                </a:solidFill>
              </a:rPr>
              <a:t>join</a:t>
            </a:r>
            <a:r>
              <a:rPr lang="en-US" altLang="ko-KR" sz="4000" dirty="0"/>
              <a:t>(['</a:t>
            </a:r>
            <a:r>
              <a:rPr lang="ko-KR" altLang="en-US" sz="4000" dirty="0"/>
              <a:t>나이키신발</a:t>
            </a:r>
            <a:r>
              <a:rPr lang="en-US" altLang="ko-KR" sz="4000" dirty="0"/>
              <a:t>', '265', 'X2421', '78000'])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'</a:t>
            </a:r>
            <a:r>
              <a:rPr lang="ko-KR" altLang="en-US" sz="4000" dirty="0"/>
              <a:t>나이키신발</a:t>
            </a:r>
            <a:r>
              <a:rPr lang="en-US" altLang="ko-KR" sz="4000" dirty="0"/>
              <a:t>:265:X2421:78000'</a:t>
            </a:r>
          </a:p>
        </p:txBody>
      </p:sp>
    </p:spTree>
    <p:extLst>
      <p:ext uri="{BB962C8B-B14F-4D97-AF65-F5344CB8AC3E}">
        <p14:creationId xmlns:p14="http://schemas.microsoft.com/office/powerpoint/2010/main" val="137875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문자열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문자열 다루기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공백 삭제하는 방법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9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EFE2FF52-6515-4C41-8163-389B96025DDE}"/>
              </a:ext>
            </a:extLst>
          </p:cNvPr>
          <p:cNvSpPr/>
          <p:nvPr/>
        </p:nvSpPr>
        <p:spPr>
          <a:xfrm>
            <a:off x="2407996" y="5171401"/>
            <a:ext cx="12472144" cy="1969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'           Yeah          '.</a:t>
            </a:r>
            <a:r>
              <a:rPr lang="en-US" altLang="ko-KR" sz="4000" dirty="0" err="1">
                <a:solidFill>
                  <a:schemeClr val="accent1"/>
                </a:solidFill>
              </a:rPr>
              <a:t>lstrip</a:t>
            </a:r>
            <a:r>
              <a:rPr lang="en-US" altLang="ko-KR" sz="4000" dirty="0">
                <a:solidFill>
                  <a:schemeClr val="accent1"/>
                </a:solidFill>
              </a:rPr>
              <a:t>()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'Yeah          '</a:t>
            </a: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7BC85574-985E-48C8-A7C1-6656C7D7067F}"/>
              </a:ext>
            </a:extLst>
          </p:cNvPr>
          <p:cNvSpPr/>
          <p:nvPr/>
        </p:nvSpPr>
        <p:spPr>
          <a:xfrm>
            <a:off x="2407996" y="7802957"/>
            <a:ext cx="12472144" cy="1969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'           Yeah          '.</a:t>
            </a:r>
            <a:r>
              <a:rPr lang="en-US" altLang="ko-KR" sz="4000" dirty="0" err="1">
                <a:solidFill>
                  <a:schemeClr val="accent1"/>
                </a:solidFill>
              </a:rPr>
              <a:t>rstrip</a:t>
            </a:r>
            <a:r>
              <a:rPr lang="en-US" altLang="ko-KR" sz="4000" dirty="0">
                <a:solidFill>
                  <a:schemeClr val="accent1"/>
                </a:solidFill>
              </a:rPr>
              <a:t>()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'           Yeah'</a:t>
            </a:r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96634CF1-76AB-48F2-A44A-0AFAD213C49D}"/>
              </a:ext>
            </a:extLst>
          </p:cNvPr>
          <p:cNvSpPr/>
          <p:nvPr/>
        </p:nvSpPr>
        <p:spPr>
          <a:xfrm>
            <a:off x="2407996" y="10368938"/>
            <a:ext cx="12472144" cy="1969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&gt;&gt;&gt; '           Yeah          '.</a:t>
            </a:r>
            <a:r>
              <a:rPr lang="en-US" altLang="ko-KR" sz="4000" dirty="0">
                <a:solidFill>
                  <a:schemeClr val="accent1"/>
                </a:solidFill>
              </a:rPr>
              <a:t>strip()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'Yeah'</a:t>
            </a:r>
          </a:p>
        </p:txBody>
      </p:sp>
    </p:spTree>
    <p:extLst>
      <p:ext uri="{BB962C8B-B14F-4D97-AF65-F5344CB8AC3E}">
        <p14:creationId xmlns:p14="http://schemas.microsoft.com/office/powerpoint/2010/main" val="412530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1615</TotalTime>
  <Words>262</Words>
  <Application>Microsoft Office PowerPoint</Application>
  <PresentationFormat>사용자 지정</PresentationFormat>
  <Paragraphs>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52</cp:revision>
  <dcterms:created xsi:type="dcterms:W3CDTF">2021-04-05T07:22:06Z</dcterms:created>
  <dcterms:modified xsi:type="dcterms:W3CDTF">2021-07-22T13:31:11Z</dcterms:modified>
</cp:coreProperties>
</file>