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77" r:id="rId3"/>
    <p:sldId id="284" r:id="rId4"/>
    <p:sldId id="285" r:id="rId5"/>
    <p:sldId id="286" r:id="rId6"/>
    <p:sldId id="283" r:id="rId7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자료형심화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문자열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포매팅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 방법에 대해서 학습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format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f-string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format </a:t>
            </a:r>
            <a:r>
              <a:rPr lang="ko-KR" altLang="en-US" b="1" dirty="0"/>
              <a:t>메서드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'{</a:t>
            </a:r>
            <a:r>
              <a:rPr lang="ko-KR" altLang="en-US" dirty="0"/>
              <a:t>인덱스</a:t>
            </a:r>
            <a:r>
              <a:rPr lang="en-US" altLang="ko-KR" dirty="0"/>
              <a:t>}'.format(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FE2FF52-6515-4C41-8163-389B96025DDE}"/>
              </a:ext>
            </a:extLst>
          </p:cNvPr>
          <p:cNvSpPr/>
          <p:nvPr/>
        </p:nvSpPr>
        <p:spPr>
          <a:xfrm>
            <a:off x="2407996" y="5171401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'Hello {0}'.format</a:t>
            </a:r>
            <a:r>
              <a:rPr lang="en-US" altLang="ko-KR" sz="4000" dirty="0">
                <a:solidFill>
                  <a:schemeClr val="accent1"/>
                </a:solidFill>
              </a:rPr>
              <a:t>('</a:t>
            </a:r>
            <a:r>
              <a:rPr lang="en-US" altLang="ko-KR" sz="4000" dirty="0" err="1">
                <a:solidFill>
                  <a:schemeClr val="accent1"/>
                </a:solidFill>
              </a:rPr>
              <a:t>startcoding</a:t>
            </a:r>
            <a:r>
              <a:rPr lang="en-US" altLang="ko-KR" sz="4000" dirty="0">
                <a:solidFill>
                  <a:schemeClr val="accent1"/>
                </a:solidFill>
              </a:rPr>
              <a:t>')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'Hello </a:t>
            </a:r>
            <a:r>
              <a:rPr lang="en-US" altLang="ko-KR" sz="4000" dirty="0" err="1"/>
              <a:t>startcoding</a:t>
            </a:r>
            <a:r>
              <a:rPr lang="en-US" altLang="ko-KR" sz="40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108296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format </a:t>
            </a:r>
            <a:r>
              <a:rPr lang="ko-KR" altLang="en-US" b="1" dirty="0"/>
              <a:t>메서드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값을 </a:t>
            </a:r>
            <a:r>
              <a:rPr lang="ko-KR" altLang="en-US" dirty="0" err="1"/>
              <a:t>여러개</a:t>
            </a:r>
            <a:r>
              <a:rPr lang="ko-KR" altLang="en-US" dirty="0"/>
              <a:t> 넣는 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FE2FF52-6515-4C41-8163-389B96025DDE}"/>
              </a:ext>
            </a:extLst>
          </p:cNvPr>
          <p:cNvSpPr/>
          <p:nvPr/>
        </p:nvSpPr>
        <p:spPr>
          <a:xfrm>
            <a:off x="2407996" y="5171401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'Hello {0} {1} {2}'.format</a:t>
            </a:r>
            <a:r>
              <a:rPr lang="en-US" altLang="ko-KR" sz="4000" dirty="0">
                <a:solidFill>
                  <a:schemeClr val="accent1"/>
                </a:solidFill>
              </a:rPr>
              <a:t>('apple', 'pineapple', 'pen')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'Hello apple pineapple pen'</a:t>
            </a:r>
          </a:p>
        </p:txBody>
      </p:sp>
    </p:spTree>
    <p:extLst>
      <p:ext uri="{BB962C8B-B14F-4D97-AF65-F5344CB8AC3E}">
        <p14:creationId xmlns:p14="http://schemas.microsoft.com/office/powerpoint/2010/main" val="3400141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format </a:t>
            </a:r>
            <a:r>
              <a:rPr lang="ko-KR" altLang="en-US" b="1" dirty="0"/>
              <a:t>메서드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인덱스 생략 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FE2FF52-6515-4C41-8163-389B96025DDE}"/>
              </a:ext>
            </a:extLst>
          </p:cNvPr>
          <p:cNvSpPr/>
          <p:nvPr/>
        </p:nvSpPr>
        <p:spPr>
          <a:xfrm>
            <a:off x="2407996" y="5171401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'Hello {} {} {}'.format</a:t>
            </a:r>
            <a:r>
              <a:rPr lang="en-US" altLang="ko-KR" sz="4000" dirty="0">
                <a:solidFill>
                  <a:schemeClr val="accent1"/>
                </a:solidFill>
              </a:rPr>
              <a:t>('apple', 'pineapple', 'pen')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'Hello apple pineapple pen'</a:t>
            </a:r>
          </a:p>
        </p:txBody>
      </p:sp>
    </p:spTree>
    <p:extLst>
      <p:ext uri="{BB962C8B-B14F-4D97-AF65-F5344CB8AC3E}">
        <p14:creationId xmlns:p14="http://schemas.microsoft.com/office/powerpoint/2010/main" val="226619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f-string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/>
              <a:t>f-string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507078F9-EE13-4649-8E3E-873B38580431}"/>
              </a:ext>
            </a:extLst>
          </p:cNvPr>
          <p:cNvSpPr/>
          <p:nvPr/>
        </p:nvSpPr>
        <p:spPr>
          <a:xfrm>
            <a:off x="2407996" y="5171401"/>
            <a:ext cx="12472144" cy="5316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name1 = 'apple'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name2 = 'pineapple'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name3 = 'pen'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msg = </a:t>
            </a:r>
            <a:r>
              <a:rPr lang="en-US" altLang="ko-KR" sz="4000" dirty="0" err="1">
                <a:solidFill>
                  <a:schemeClr val="accent1"/>
                </a:solidFill>
              </a:rPr>
              <a:t>f'Hello</a:t>
            </a:r>
            <a:r>
              <a:rPr lang="en-US" altLang="ko-KR" sz="4000" dirty="0">
                <a:solidFill>
                  <a:schemeClr val="accent1"/>
                </a:solidFill>
              </a:rPr>
              <a:t> {name1} {name2} {name3}'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'Hello apple pineapple pen'</a:t>
            </a:r>
          </a:p>
        </p:txBody>
      </p:sp>
    </p:spTree>
    <p:extLst>
      <p:ext uri="{BB962C8B-B14F-4D97-AF65-F5344CB8AC3E}">
        <p14:creationId xmlns:p14="http://schemas.microsoft.com/office/powerpoint/2010/main" val="336386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151</Words>
  <Application>Microsoft Office PowerPoint</Application>
  <PresentationFormat>사용자 지정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48</cp:revision>
  <dcterms:created xsi:type="dcterms:W3CDTF">2021-04-05T07:22:06Z</dcterms:created>
  <dcterms:modified xsi:type="dcterms:W3CDTF">2021-07-22T13:33:02Z</dcterms:modified>
</cp:coreProperties>
</file>