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리스트 다루기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모든 요소 삭제 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4200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'mango', 'apple', 'apple']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clear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8726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정렬하기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4200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numbers = [5, 2, 8, 1, 10]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numbers.</a:t>
            </a:r>
            <a:r>
              <a:rPr lang="en-US" altLang="ko-KR" sz="4000" dirty="0" err="1">
                <a:solidFill>
                  <a:schemeClr val="accent1"/>
                </a:solidFill>
              </a:rPr>
              <a:t>sort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print(numbers)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[1, 2, 5, 8, 10]</a:t>
            </a:r>
          </a:p>
        </p:txBody>
      </p:sp>
    </p:spTree>
    <p:extLst>
      <p:ext uri="{BB962C8B-B14F-4D97-AF65-F5344CB8AC3E}">
        <p14:creationId xmlns:p14="http://schemas.microsoft.com/office/powerpoint/2010/main" val="16258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enumerate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38975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 in </a:t>
            </a:r>
            <a:r>
              <a:rPr lang="ko-KR" altLang="en-US" dirty="0" err="1"/>
              <a:t>반복문</a:t>
            </a:r>
            <a:r>
              <a:rPr lang="ko-KR" altLang="en-US" dirty="0"/>
              <a:t> 사용할 때 인덱스같이 출력하는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3084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numbers = [5, 2, 8, 1, 10]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for index, number in </a:t>
            </a:r>
            <a:r>
              <a:rPr lang="en-US" altLang="ko-KR" sz="4000" dirty="0">
                <a:solidFill>
                  <a:schemeClr val="accent1"/>
                </a:solidFill>
              </a:rPr>
              <a:t>enumerate</a:t>
            </a:r>
            <a:r>
              <a:rPr lang="en-US" altLang="ko-KR" sz="4000" dirty="0"/>
              <a:t>(numbers):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    print(index, number)</a:t>
            </a:r>
          </a:p>
        </p:txBody>
      </p:sp>
    </p:spTree>
    <p:extLst>
      <p:ext uri="{BB962C8B-B14F-4D97-AF65-F5344CB8AC3E}">
        <p14:creationId xmlns:p14="http://schemas.microsoft.com/office/powerpoint/2010/main" val="2226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리스트에서 유용한 메서드 학습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2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리스트에 데이터 추가하는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4200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append</a:t>
            </a:r>
            <a:r>
              <a:rPr lang="en-US" altLang="ko-KR" sz="4000" dirty="0">
                <a:solidFill>
                  <a:schemeClr val="accent1"/>
                </a:solidFill>
              </a:rPr>
              <a:t>('grape')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['apple', 'orange', 'grape']</a:t>
            </a:r>
          </a:p>
        </p:txBody>
      </p:sp>
    </p:spTree>
    <p:extLst>
      <p:ext uri="{BB962C8B-B14F-4D97-AF65-F5344CB8AC3E}">
        <p14:creationId xmlns:p14="http://schemas.microsoft.com/office/powerpoint/2010/main" val="4027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리스트에 리스트 추가하는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4200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append</a:t>
            </a:r>
            <a:r>
              <a:rPr lang="en-US" altLang="ko-KR" sz="4000" dirty="0">
                <a:solidFill>
                  <a:schemeClr val="accent1"/>
                </a:solidFill>
              </a:rPr>
              <a:t>(['grape', 'mango'])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['apple', 'orange', ['grape', 'mango']]</a:t>
            </a:r>
          </a:p>
        </p:txBody>
      </p:sp>
    </p:spTree>
    <p:extLst>
      <p:ext uri="{BB962C8B-B14F-4D97-AF65-F5344CB8AC3E}">
        <p14:creationId xmlns:p14="http://schemas.microsoft.com/office/powerpoint/2010/main" val="18621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데이터 삭제하는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5316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pop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'mango'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['apple', 'orange']</a:t>
            </a:r>
          </a:p>
        </p:txBody>
      </p:sp>
    </p:spTree>
    <p:extLst>
      <p:ext uri="{BB962C8B-B14F-4D97-AF65-F5344CB8AC3E}">
        <p14:creationId xmlns:p14="http://schemas.microsoft.com/office/powerpoint/2010/main" val="1601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데이터 삭제하는 방법 </a:t>
            </a:r>
            <a:r>
              <a:rPr lang="en-US" altLang="ko-KR" dirty="0"/>
              <a:t>(</a:t>
            </a:r>
            <a:r>
              <a:rPr lang="ko-KR" altLang="en-US" dirty="0"/>
              <a:t>인덱스 이용</a:t>
            </a:r>
            <a:r>
              <a:rPr lang="en-US" altLang="ko-KR" dirty="0"/>
              <a:t>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5316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pop</a:t>
            </a:r>
            <a:r>
              <a:rPr lang="en-US" altLang="ko-KR" sz="4000" dirty="0">
                <a:solidFill>
                  <a:schemeClr val="accent1"/>
                </a:solidFill>
              </a:rPr>
              <a:t>(0)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'apple'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['orange', 'mango']</a:t>
            </a:r>
          </a:p>
        </p:txBody>
      </p:sp>
    </p:spTree>
    <p:extLst>
      <p:ext uri="{BB962C8B-B14F-4D97-AF65-F5344CB8AC3E}">
        <p14:creationId xmlns:p14="http://schemas.microsoft.com/office/powerpoint/2010/main" val="2273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데이터 삭제하는 방법 </a:t>
            </a:r>
            <a:r>
              <a:rPr lang="en-US" altLang="ko-KR" dirty="0"/>
              <a:t>(</a:t>
            </a:r>
            <a:r>
              <a:rPr lang="ko-KR" altLang="en-US" dirty="0"/>
              <a:t>데이터 이용</a:t>
            </a:r>
            <a:r>
              <a:rPr lang="en-US" altLang="ko-KR" dirty="0"/>
              <a:t>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4200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remove</a:t>
            </a:r>
            <a:r>
              <a:rPr lang="en-US" altLang="ko-KR" sz="4000" dirty="0">
                <a:solidFill>
                  <a:schemeClr val="accent1"/>
                </a:solidFill>
              </a:rPr>
              <a:t>('orange')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print(fruits)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['apple', 'mango']</a:t>
            </a:r>
          </a:p>
        </p:txBody>
      </p:sp>
    </p:spTree>
    <p:extLst>
      <p:ext uri="{BB962C8B-B14F-4D97-AF65-F5344CB8AC3E}">
        <p14:creationId xmlns:p14="http://schemas.microsoft.com/office/powerpoint/2010/main" val="38877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특정 값의 인덱스 구하는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3084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index</a:t>
            </a:r>
            <a:r>
              <a:rPr lang="en-US" altLang="ko-KR" sz="4000" dirty="0">
                <a:solidFill>
                  <a:schemeClr val="accent1"/>
                </a:solidFill>
              </a:rPr>
              <a:t>('orange')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특정 값의 개수 구하는 방법</a:t>
            </a: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3084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fruits = ['apple', 'orange', 'mango', 'apple', 'apple']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fruits.</a:t>
            </a:r>
            <a:r>
              <a:rPr lang="en-US" altLang="ko-KR" sz="4000" dirty="0" err="1">
                <a:solidFill>
                  <a:schemeClr val="accent1"/>
                </a:solidFill>
              </a:rPr>
              <a:t>count</a:t>
            </a:r>
            <a:r>
              <a:rPr lang="en-US" altLang="ko-KR" sz="4000" dirty="0">
                <a:solidFill>
                  <a:schemeClr val="accent1"/>
                </a:solidFill>
              </a:rPr>
              <a:t>('apple')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64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416</Words>
  <Application>Microsoft Office PowerPoint</Application>
  <PresentationFormat>사용자 지정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54</cp:revision>
  <dcterms:created xsi:type="dcterms:W3CDTF">2021-04-05T07:22:06Z</dcterms:created>
  <dcterms:modified xsi:type="dcterms:W3CDTF">2021-07-22T15:49:12Z</dcterms:modified>
</cp:coreProperties>
</file>