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87" r:id="rId3"/>
    <p:sldId id="288" r:id="rId4"/>
    <p:sldId id="297" r:id="rId5"/>
    <p:sldId id="298" r:id="rId6"/>
    <p:sldId id="300" r:id="rId7"/>
    <p:sldId id="299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리스트 내포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내포 </a:t>
            </a:r>
            <a:r>
              <a:rPr lang="en-US" altLang="ko-KR" dirty="0"/>
              <a:t>(Comprehension)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내포 사용방법에 대해서 학습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2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</a:t>
            </a:r>
            <a:r>
              <a:rPr lang="ko-KR" altLang="en-US" b="1" dirty="0" err="1"/>
              <a:t>내포란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 if</a:t>
            </a:r>
            <a:r>
              <a:rPr lang="ko-KR" altLang="en-US" dirty="0"/>
              <a:t>문 등을 지정하여 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</a:t>
            </a:r>
            <a:r>
              <a:rPr lang="ko-KR" altLang="en-US" dirty="0"/>
              <a:t>리스트를 간편하게 만드는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내포 </a:t>
            </a:r>
            <a:r>
              <a:rPr lang="en-US" altLang="ko-KR" b="1" dirty="0"/>
              <a:t>– for </a:t>
            </a:r>
            <a:r>
              <a:rPr lang="ko-KR" altLang="en-US" b="1" dirty="0"/>
              <a:t>문 사용하기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순회가능한 데이터</a:t>
            </a:r>
            <a:r>
              <a:rPr lang="en-US" altLang="ko-KR" dirty="0"/>
              <a:t>]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308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 = 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for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in range(5)]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[0, 1, 2, 3, 4]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A4C09A9-AAC5-4F8B-9981-7C8707097972}"/>
              </a:ext>
            </a:extLst>
          </p:cNvPr>
          <p:cNvSpPr/>
          <p:nvPr/>
        </p:nvSpPr>
        <p:spPr>
          <a:xfrm>
            <a:off x="2407996" y="8802216"/>
            <a:ext cx="12472144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 = [100, 200, 300]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double_nums</a:t>
            </a:r>
            <a:r>
              <a:rPr lang="en-US" altLang="ko-KR" sz="4000" dirty="0"/>
              <a:t> = 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* 2 for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in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print(</a:t>
            </a:r>
            <a:r>
              <a:rPr lang="en-US" altLang="ko-KR" sz="4000" dirty="0" err="1"/>
              <a:t>double_nums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[200, 400, 600]</a:t>
            </a:r>
          </a:p>
        </p:txBody>
      </p:sp>
    </p:spTree>
    <p:extLst>
      <p:ext uri="{BB962C8B-B14F-4D97-AF65-F5344CB8AC3E}">
        <p14:creationId xmlns:p14="http://schemas.microsoft.com/office/powerpoint/2010/main" val="15922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내포 </a:t>
            </a:r>
            <a:r>
              <a:rPr lang="en-US" altLang="ko-KR" b="1" dirty="0"/>
              <a:t>– if </a:t>
            </a:r>
            <a:r>
              <a:rPr lang="ko-KR" altLang="en-US" b="1" dirty="0"/>
              <a:t>문 사용하기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순회가능한 데이터 </a:t>
            </a:r>
            <a:r>
              <a:rPr lang="en-US" altLang="ko-KR" dirty="0"/>
              <a:t>if </a:t>
            </a:r>
            <a:r>
              <a:rPr lang="ko-KR" altLang="en-US" dirty="0"/>
              <a:t>조건식</a:t>
            </a:r>
            <a:r>
              <a:rPr lang="en-US" altLang="ko-KR" dirty="0"/>
              <a:t>]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EE4E4B-00F3-401C-9B92-F5176A87B467}"/>
              </a:ext>
            </a:extLst>
          </p:cNvPr>
          <p:cNvSpPr/>
          <p:nvPr/>
        </p:nvSpPr>
        <p:spPr>
          <a:xfrm>
            <a:off x="2407996" y="5171401"/>
            <a:ext cx="12472144" cy="308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 = 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for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in range(10) if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% 2 == 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print(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[0, 2, 4, 6, 8]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A4C09A9-AAC5-4F8B-9981-7C8707097972}"/>
              </a:ext>
            </a:extLst>
          </p:cNvPr>
          <p:cNvSpPr/>
          <p:nvPr/>
        </p:nvSpPr>
        <p:spPr>
          <a:xfrm>
            <a:off x="2407996" y="8802216"/>
            <a:ext cx="12472144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 = [100, 200, 300, 400, 500]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</a:t>
            </a:r>
            <a:r>
              <a:rPr lang="en-US" altLang="ko-KR" sz="4000" dirty="0" err="1"/>
              <a:t>double_nums</a:t>
            </a:r>
            <a:r>
              <a:rPr lang="en-US" altLang="ko-KR" sz="4000" dirty="0"/>
              <a:t> = 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* 2 for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in </a:t>
            </a:r>
            <a:r>
              <a:rPr lang="en-US" altLang="ko-KR" sz="4000" dirty="0" err="1"/>
              <a:t>nums</a:t>
            </a:r>
            <a:r>
              <a:rPr lang="en-US" altLang="ko-KR" sz="4000" dirty="0"/>
              <a:t> if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 &gt;= 300]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print(</a:t>
            </a:r>
            <a:r>
              <a:rPr lang="en-US" altLang="ko-KR" sz="4000" dirty="0" err="1"/>
              <a:t>double_nums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[600, 800, 1000]</a:t>
            </a:r>
          </a:p>
        </p:txBody>
      </p:sp>
    </p:spTree>
    <p:extLst>
      <p:ext uri="{BB962C8B-B14F-4D97-AF65-F5344CB8AC3E}">
        <p14:creationId xmlns:p14="http://schemas.microsoft.com/office/powerpoint/2010/main" val="415787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내포 </a:t>
            </a:r>
            <a:r>
              <a:rPr lang="en-US" altLang="ko-KR" b="1" dirty="0"/>
              <a:t>– </a:t>
            </a:r>
            <a:r>
              <a:rPr lang="ko-KR" altLang="en-US" b="1" dirty="0"/>
              <a:t>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1EE29089-E76C-40F6-B2A0-F68D77BCF8ED}"/>
              </a:ext>
            </a:extLst>
          </p:cNvPr>
          <p:cNvSpPr/>
          <p:nvPr/>
        </p:nvSpPr>
        <p:spPr>
          <a:xfrm>
            <a:off x="2458576" y="3833664"/>
            <a:ext cx="14845197" cy="74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실습문제 </a:t>
            </a:r>
            <a:r>
              <a:rPr lang="en-US" altLang="ko-KR" sz="3600" dirty="0"/>
              <a:t>2.4.1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400" dirty="0"/>
              <a:t>리스트 내포를 사용해서 </a:t>
            </a:r>
            <a:r>
              <a:rPr lang="en-US" altLang="ko-KR" sz="4400" dirty="0" err="1"/>
              <a:t>word_list</a:t>
            </a:r>
            <a:r>
              <a:rPr lang="ko-KR" altLang="en-US" sz="4400" dirty="0"/>
              <a:t>에 들어 있는 문자열 중 </a:t>
            </a:r>
            <a:r>
              <a:rPr lang="ko-KR" altLang="en-US" sz="4400" dirty="0">
                <a:solidFill>
                  <a:schemeClr val="accent1"/>
                </a:solidFill>
              </a:rPr>
              <a:t>첫 글자가 </a:t>
            </a:r>
            <a:r>
              <a:rPr lang="en-US" altLang="ko-KR" sz="4400" dirty="0">
                <a:solidFill>
                  <a:schemeClr val="accent1"/>
                </a:solidFill>
              </a:rPr>
              <a:t>a</a:t>
            </a:r>
            <a:r>
              <a:rPr lang="ko-KR" altLang="en-US" sz="4400" dirty="0">
                <a:solidFill>
                  <a:schemeClr val="accent1"/>
                </a:solidFill>
              </a:rPr>
              <a:t>인 것만 뽑아서 </a:t>
            </a:r>
            <a:r>
              <a:rPr lang="ko-KR" altLang="en-US" sz="4400" dirty="0"/>
              <a:t>리스트로 만드세요</a:t>
            </a:r>
            <a:r>
              <a:rPr lang="en-US" altLang="ko-KR" sz="4400" dirty="0"/>
              <a:t>. </a:t>
            </a:r>
            <a:endParaRPr lang="en-US" altLang="ko-KR" sz="54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b="1" dirty="0"/>
              <a:t>변경 전</a:t>
            </a:r>
            <a:endParaRPr lang="en-US" altLang="ko-KR" sz="36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['apple', 'watch', '</a:t>
            </a:r>
            <a:r>
              <a:rPr lang="en-US" altLang="ko-KR" sz="4400" dirty="0" err="1"/>
              <a:t>apolo</a:t>
            </a:r>
            <a:r>
              <a:rPr lang="en-US" altLang="ko-KR" sz="4400" dirty="0"/>
              <a:t>', 'star', '</a:t>
            </a:r>
            <a:r>
              <a:rPr lang="en-US" altLang="ko-KR" sz="4400" dirty="0" err="1"/>
              <a:t>abocado</a:t>
            </a:r>
            <a:r>
              <a:rPr lang="en-US" altLang="ko-KR" sz="4400" dirty="0"/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b="1" dirty="0"/>
              <a:t>변경 후</a:t>
            </a:r>
            <a:endParaRPr lang="en-US" altLang="ko-KR" sz="36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['apple', '</a:t>
            </a:r>
            <a:r>
              <a:rPr lang="en-US" altLang="ko-KR" sz="4400" dirty="0" err="1"/>
              <a:t>apolo</a:t>
            </a:r>
            <a:r>
              <a:rPr lang="en-US" altLang="ko-KR" sz="4400" dirty="0"/>
              <a:t>', '</a:t>
            </a:r>
            <a:r>
              <a:rPr lang="en-US" altLang="ko-KR" sz="4400" dirty="0" err="1"/>
              <a:t>abocado</a:t>
            </a:r>
            <a:r>
              <a:rPr lang="en-US" altLang="ko-KR" sz="44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29125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내포 </a:t>
            </a:r>
            <a:r>
              <a:rPr lang="en-US" altLang="ko-KR" b="1" dirty="0"/>
              <a:t>– </a:t>
            </a:r>
            <a:r>
              <a:rPr lang="ko-KR" altLang="en-US" b="1" dirty="0"/>
              <a:t>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내포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1EE29089-E76C-40F6-B2A0-F68D77BCF8ED}"/>
              </a:ext>
            </a:extLst>
          </p:cNvPr>
          <p:cNvSpPr/>
          <p:nvPr/>
        </p:nvSpPr>
        <p:spPr>
          <a:xfrm>
            <a:off x="2458576" y="3833664"/>
            <a:ext cx="14845197" cy="786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실습문제 </a:t>
            </a:r>
            <a:r>
              <a:rPr lang="en-US" altLang="ko-KR" sz="3600" dirty="0"/>
              <a:t>2.4.2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400" dirty="0"/>
              <a:t>리스트 내포를 사용해서 다음과 같이 변경해보자</a:t>
            </a:r>
            <a:r>
              <a:rPr lang="en-US" altLang="ko-KR" sz="4400" dirty="0"/>
              <a:t>.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54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b="1" dirty="0"/>
              <a:t>변경 전</a:t>
            </a:r>
            <a:endParaRPr lang="en-US" altLang="ko-KR" sz="36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</a:t>
            </a:r>
            <a:r>
              <a:rPr lang="ko-KR" altLang="en-US" sz="4000" dirty="0"/>
              <a:t>오메가</a:t>
            </a:r>
            <a:r>
              <a:rPr lang="en-US" altLang="ko-KR" sz="4000" dirty="0"/>
              <a:t>3', None, '</a:t>
            </a:r>
            <a:r>
              <a:rPr lang="ko-KR" altLang="en-US" sz="4000" dirty="0"/>
              <a:t>비타민</a:t>
            </a:r>
            <a:r>
              <a:rPr lang="en-US" altLang="ko-KR" sz="4000" dirty="0"/>
              <a:t>C500', None, '</a:t>
            </a:r>
            <a:r>
              <a:rPr lang="ko-KR" altLang="en-US" sz="4000" dirty="0" err="1"/>
              <a:t>홍삼절편</a:t>
            </a:r>
            <a:r>
              <a:rPr lang="en-US" altLang="ko-KR" sz="4000" dirty="0"/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b="1" dirty="0"/>
              <a:t>변경 후</a:t>
            </a:r>
            <a:endParaRPr lang="en-US" altLang="ko-KR" sz="36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</a:t>
            </a:r>
            <a:r>
              <a:rPr lang="ko-KR" altLang="en-US" sz="4000" dirty="0"/>
              <a:t>오메가</a:t>
            </a:r>
            <a:r>
              <a:rPr lang="en-US" altLang="ko-KR" sz="4000" dirty="0"/>
              <a:t>3', '', '</a:t>
            </a:r>
            <a:r>
              <a:rPr lang="ko-KR" altLang="en-US" sz="4000" dirty="0"/>
              <a:t>비타민</a:t>
            </a:r>
            <a:r>
              <a:rPr lang="en-US" altLang="ko-KR" sz="4000" dirty="0"/>
              <a:t>C500', '', '</a:t>
            </a:r>
            <a:r>
              <a:rPr lang="ko-KR" altLang="en-US" sz="4000" dirty="0" err="1"/>
              <a:t>홍삼절편</a:t>
            </a:r>
            <a:r>
              <a:rPr lang="en-US" altLang="ko-KR" sz="40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4667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336</Words>
  <Application>Microsoft Office PowerPoint</Application>
  <PresentationFormat>사용자 지정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55</cp:revision>
  <dcterms:created xsi:type="dcterms:W3CDTF">2021-04-05T07:22:06Z</dcterms:created>
  <dcterms:modified xsi:type="dcterms:W3CDTF">2021-07-23T11:34:39Z</dcterms:modified>
</cp:coreProperties>
</file>