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87" r:id="rId3"/>
    <p:sldId id="297" r:id="rId4"/>
    <p:sldId id="299" r:id="rId5"/>
    <p:sldId id="300" r:id="rId6"/>
    <p:sldId id="301" r:id="rId7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1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자료형심화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05.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할당과 복사</a:t>
            </a: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할당과 복사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파이썬에서는</a:t>
            </a:r>
            <a:r>
              <a:rPr lang="ko-KR" altLang="en-US" dirty="0"/>
              <a:t> 데이터도 객체이다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</a:t>
            </a:r>
            <a:r>
              <a:rPr lang="en-US" altLang="ko-KR" dirty="0"/>
              <a:t>(</a:t>
            </a:r>
            <a:r>
              <a:rPr lang="ko-KR" altLang="en-US" dirty="0" err="1"/>
              <a:t>딕셔너리</a:t>
            </a:r>
            <a:r>
              <a:rPr lang="en-US" altLang="ko-KR" dirty="0"/>
              <a:t>)</a:t>
            </a:r>
            <a:r>
              <a:rPr lang="ko-KR" altLang="en-US" dirty="0"/>
              <a:t> 할당과 복사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02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620271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파이썬에서는</a:t>
            </a:r>
            <a:r>
              <a:rPr lang="ko-KR" altLang="en-US" b="1" dirty="0"/>
              <a:t> 데이터도 객체이다</a:t>
            </a:r>
            <a:r>
              <a:rPr lang="en-US" altLang="ko-KR" b="1" dirty="0"/>
              <a:t>.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할당과 복사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D8281618-5BE2-4399-9B92-0C9B522A8446}"/>
              </a:ext>
            </a:extLst>
          </p:cNvPr>
          <p:cNvSpPr/>
          <p:nvPr/>
        </p:nvSpPr>
        <p:spPr>
          <a:xfrm>
            <a:off x="2380260" y="3833664"/>
            <a:ext cx="8946850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변수에 데이터가 저장된다</a:t>
            </a:r>
            <a:endParaRPr lang="en-US" altLang="ko-KR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D7F2892-23B0-4935-BACB-02E621C89BDC}"/>
              </a:ext>
            </a:extLst>
          </p:cNvPr>
          <p:cNvSpPr/>
          <p:nvPr/>
        </p:nvSpPr>
        <p:spPr>
          <a:xfrm>
            <a:off x="15215542" y="6641976"/>
            <a:ext cx="3528392" cy="25202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200</a:t>
            </a:r>
            <a:endParaRPr lang="ko-KR" altLang="en-US" sz="36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AF3BBCA-896B-4445-BB54-015EE00A2B5E}"/>
              </a:ext>
            </a:extLst>
          </p:cNvPr>
          <p:cNvSpPr/>
          <p:nvPr/>
        </p:nvSpPr>
        <p:spPr>
          <a:xfrm>
            <a:off x="13919398" y="4985792"/>
            <a:ext cx="6408712" cy="7776864"/>
          </a:xfrm>
          <a:prstGeom prst="roundRect">
            <a:avLst>
              <a:gd name="adj" fmla="val 867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5D9A1011-2E73-471B-B8F2-AE12E78FBFAC}"/>
              </a:ext>
            </a:extLst>
          </p:cNvPr>
          <p:cNvSpPr/>
          <p:nvPr/>
        </p:nvSpPr>
        <p:spPr>
          <a:xfrm>
            <a:off x="14063414" y="3901804"/>
            <a:ext cx="1872208" cy="96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메모리</a:t>
            </a:r>
            <a:endParaRPr lang="en-US" altLang="ko-KR" dirty="0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AA559C41-0084-4760-8641-BE076DE90CCE}"/>
              </a:ext>
            </a:extLst>
          </p:cNvPr>
          <p:cNvSpPr/>
          <p:nvPr/>
        </p:nvSpPr>
        <p:spPr>
          <a:xfrm>
            <a:off x="15359558" y="5702004"/>
            <a:ext cx="1872208" cy="96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객체</a:t>
            </a:r>
            <a:endParaRPr lang="en-US" altLang="ko-KR" dirty="0"/>
          </a:p>
        </p:txBody>
      </p:sp>
      <p:sp>
        <p:nvSpPr>
          <p:cNvPr id="14" name="Shape 133">
            <a:extLst>
              <a:ext uri="{FF2B5EF4-FFF2-40B4-BE49-F238E27FC236}">
                <a16:creationId xmlns:a16="http://schemas.microsoft.com/office/drawing/2014/main" id="{9EC21985-5D6D-428C-8827-3FA11FB8BF24}"/>
              </a:ext>
            </a:extLst>
          </p:cNvPr>
          <p:cNvSpPr/>
          <p:nvPr/>
        </p:nvSpPr>
        <p:spPr>
          <a:xfrm>
            <a:off x="3244356" y="6641976"/>
            <a:ext cx="7722714" cy="284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/>
              <a:t>x = 200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/>
              <a:t>y = 200</a:t>
            </a:r>
          </a:p>
        </p:txBody>
      </p:sp>
      <p:sp>
        <p:nvSpPr>
          <p:cNvPr id="15" name="Shape 133">
            <a:extLst>
              <a:ext uri="{FF2B5EF4-FFF2-40B4-BE49-F238E27FC236}">
                <a16:creationId xmlns:a16="http://schemas.microsoft.com/office/drawing/2014/main" id="{74DAC4D1-377B-4FC4-B2E4-4B63260EED86}"/>
              </a:ext>
            </a:extLst>
          </p:cNvPr>
          <p:cNvSpPr/>
          <p:nvPr/>
        </p:nvSpPr>
        <p:spPr>
          <a:xfrm>
            <a:off x="11216301" y="6497960"/>
            <a:ext cx="1872208" cy="1267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/>
              <a:t>x</a:t>
            </a:r>
          </a:p>
        </p:txBody>
      </p:sp>
      <p:sp>
        <p:nvSpPr>
          <p:cNvPr id="17" name="Shape 133">
            <a:extLst>
              <a:ext uri="{FF2B5EF4-FFF2-40B4-BE49-F238E27FC236}">
                <a16:creationId xmlns:a16="http://schemas.microsoft.com/office/drawing/2014/main" id="{9FBB950C-D3BA-471B-8CF1-54A61E5CA1F1}"/>
              </a:ext>
            </a:extLst>
          </p:cNvPr>
          <p:cNvSpPr/>
          <p:nvPr/>
        </p:nvSpPr>
        <p:spPr>
          <a:xfrm>
            <a:off x="11216301" y="8110754"/>
            <a:ext cx="1872208" cy="1267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/>
              <a:t>y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EA8FE80-A9F1-4B44-8B65-A4C90B1696D6}"/>
              </a:ext>
            </a:extLst>
          </p:cNvPr>
          <p:cNvCxnSpPr>
            <a:endCxn id="2" idx="1"/>
          </p:cNvCxnSpPr>
          <p:nvPr/>
        </p:nvCxnSpPr>
        <p:spPr>
          <a:xfrm>
            <a:off x="12047190" y="7290048"/>
            <a:ext cx="3168352" cy="475438"/>
          </a:xfrm>
          <a:prstGeom prst="straightConnector1">
            <a:avLst/>
          </a:prstGeom>
          <a:ln w="57150">
            <a:solidFill>
              <a:srgbClr val="ED23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DEEBFD7-9DB8-4700-9580-D7DDD5F9A2BA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2047190" y="7902116"/>
            <a:ext cx="3168352" cy="1092830"/>
          </a:xfrm>
          <a:prstGeom prst="straightConnector1">
            <a:avLst/>
          </a:prstGeom>
          <a:ln w="57150">
            <a:solidFill>
              <a:srgbClr val="ED23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96CC18-F3D4-452A-9F8D-AB9BEE2EEEAC}"/>
              </a:ext>
            </a:extLst>
          </p:cNvPr>
          <p:cNvCxnSpPr>
            <a:cxnSpLocks/>
          </p:cNvCxnSpPr>
          <p:nvPr/>
        </p:nvCxnSpPr>
        <p:spPr>
          <a:xfrm flipV="1">
            <a:off x="2110086" y="4359590"/>
            <a:ext cx="8442794" cy="436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133">
            <a:extLst>
              <a:ext uri="{FF2B5EF4-FFF2-40B4-BE49-F238E27FC236}">
                <a16:creationId xmlns:a16="http://schemas.microsoft.com/office/drawing/2014/main" id="{1943C094-B5EE-4D55-9CB0-1B3452537813}"/>
              </a:ext>
            </a:extLst>
          </p:cNvPr>
          <p:cNvSpPr/>
          <p:nvPr/>
        </p:nvSpPr>
        <p:spPr>
          <a:xfrm>
            <a:off x="2380260" y="5042221"/>
            <a:ext cx="8946850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변수가 데이터를 가리킨다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220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3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620271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할당과 복사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할당과 복사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D8281618-5BE2-4399-9B92-0C9B522A8446}"/>
              </a:ext>
            </a:extLst>
          </p:cNvPr>
          <p:cNvSpPr/>
          <p:nvPr/>
        </p:nvSpPr>
        <p:spPr>
          <a:xfrm>
            <a:off x="2380260" y="3833664"/>
            <a:ext cx="7722714" cy="96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 할당 방식</a:t>
            </a:r>
            <a:endParaRPr lang="en-US" altLang="ko-KR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D7F2892-23B0-4935-BACB-02E621C89BDC}"/>
              </a:ext>
            </a:extLst>
          </p:cNvPr>
          <p:cNvSpPr/>
          <p:nvPr/>
        </p:nvSpPr>
        <p:spPr>
          <a:xfrm>
            <a:off x="15215542" y="6641976"/>
            <a:ext cx="3528392" cy="25202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[1, 2, 3, 4, 5]</a:t>
            </a:r>
            <a:endParaRPr lang="ko-KR" altLang="en-US" sz="36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AF3BBCA-896B-4445-BB54-015EE00A2B5E}"/>
              </a:ext>
            </a:extLst>
          </p:cNvPr>
          <p:cNvSpPr/>
          <p:nvPr/>
        </p:nvSpPr>
        <p:spPr>
          <a:xfrm>
            <a:off x="13919398" y="4985792"/>
            <a:ext cx="6408712" cy="7776864"/>
          </a:xfrm>
          <a:prstGeom prst="roundRect">
            <a:avLst>
              <a:gd name="adj" fmla="val 867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5D9A1011-2E73-471B-B8F2-AE12E78FBFAC}"/>
              </a:ext>
            </a:extLst>
          </p:cNvPr>
          <p:cNvSpPr/>
          <p:nvPr/>
        </p:nvSpPr>
        <p:spPr>
          <a:xfrm>
            <a:off x="14063414" y="3901804"/>
            <a:ext cx="1872208" cy="96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메모리</a:t>
            </a:r>
            <a:endParaRPr lang="en-US" altLang="ko-KR" dirty="0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AA559C41-0084-4760-8641-BE076DE90CCE}"/>
              </a:ext>
            </a:extLst>
          </p:cNvPr>
          <p:cNvSpPr/>
          <p:nvPr/>
        </p:nvSpPr>
        <p:spPr>
          <a:xfrm>
            <a:off x="15359558" y="5702004"/>
            <a:ext cx="1872208" cy="96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객체</a:t>
            </a:r>
            <a:endParaRPr lang="en-US" altLang="ko-KR" dirty="0"/>
          </a:p>
        </p:txBody>
      </p:sp>
      <p:sp>
        <p:nvSpPr>
          <p:cNvPr id="14" name="Shape 133">
            <a:extLst>
              <a:ext uri="{FF2B5EF4-FFF2-40B4-BE49-F238E27FC236}">
                <a16:creationId xmlns:a16="http://schemas.microsoft.com/office/drawing/2014/main" id="{9EC21985-5D6D-428C-8827-3FA11FB8BF24}"/>
              </a:ext>
            </a:extLst>
          </p:cNvPr>
          <p:cNvSpPr/>
          <p:nvPr/>
        </p:nvSpPr>
        <p:spPr>
          <a:xfrm>
            <a:off x="3244356" y="6641976"/>
            <a:ext cx="7722714" cy="284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/>
              <a:t>x = [1, 2, 3, 4, 5]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/>
              <a:t>y = x</a:t>
            </a:r>
          </a:p>
        </p:txBody>
      </p:sp>
      <p:sp>
        <p:nvSpPr>
          <p:cNvPr id="15" name="Shape 133">
            <a:extLst>
              <a:ext uri="{FF2B5EF4-FFF2-40B4-BE49-F238E27FC236}">
                <a16:creationId xmlns:a16="http://schemas.microsoft.com/office/drawing/2014/main" id="{74DAC4D1-377B-4FC4-B2E4-4B63260EED86}"/>
              </a:ext>
            </a:extLst>
          </p:cNvPr>
          <p:cNvSpPr/>
          <p:nvPr/>
        </p:nvSpPr>
        <p:spPr>
          <a:xfrm>
            <a:off x="11216301" y="6497960"/>
            <a:ext cx="1872208" cy="1267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/>
              <a:t>x</a:t>
            </a:r>
          </a:p>
        </p:txBody>
      </p:sp>
      <p:sp>
        <p:nvSpPr>
          <p:cNvPr id="17" name="Shape 133">
            <a:extLst>
              <a:ext uri="{FF2B5EF4-FFF2-40B4-BE49-F238E27FC236}">
                <a16:creationId xmlns:a16="http://schemas.microsoft.com/office/drawing/2014/main" id="{9FBB950C-D3BA-471B-8CF1-54A61E5CA1F1}"/>
              </a:ext>
            </a:extLst>
          </p:cNvPr>
          <p:cNvSpPr/>
          <p:nvPr/>
        </p:nvSpPr>
        <p:spPr>
          <a:xfrm>
            <a:off x="11216301" y="8110754"/>
            <a:ext cx="1872208" cy="1267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/>
              <a:t>y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EA8FE80-A9F1-4B44-8B65-A4C90B1696D6}"/>
              </a:ext>
            </a:extLst>
          </p:cNvPr>
          <p:cNvCxnSpPr>
            <a:endCxn id="2" idx="1"/>
          </p:cNvCxnSpPr>
          <p:nvPr/>
        </p:nvCxnSpPr>
        <p:spPr>
          <a:xfrm>
            <a:off x="12047190" y="7290048"/>
            <a:ext cx="3168352" cy="475438"/>
          </a:xfrm>
          <a:prstGeom prst="straightConnector1">
            <a:avLst/>
          </a:prstGeom>
          <a:ln w="57150">
            <a:solidFill>
              <a:srgbClr val="ED23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DEEBFD7-9DB8-4700-9580-D7DDD5F9A2BA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2047190" y="7902116"/>
            <a:ext cx="3168352" cy="1092830"/>
          </a:xfrm>
          <a:prstGeom prst="straightConnector1">
            <a:avLst/>
          </a:prstGeom>
          <a:ln w="57150">
            <a:solidFill>
              <a:srgbClr val="ED23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1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620271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할당과 복사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할당과 복사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D8281618-5BE2-4399-9B92-0C9B522A8446}"/>
              </a:ext>
            </a:extLst>
          </p:cNvPr>
          <p:cNvSpPr/>
          <p:nvPr/>
        </p:nvSpPr>
        <p:spPr>
          <a:xfrm>
            <a:off x="2380260" y="3833664"/>
            <a:ext cx="7722714" cy="96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 복사 방식</a:t>
            </a:r>
            <a:endParaRPr lang="en-US" altLang="ko-KR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D7F2892-23B0-4935-BACB-02E621C89BDC}"/>
              </a:ext>
            </a:extLst>
          </p:cNvPr>
          <p:cNvSpPr/>
          <p:nvPr/>
        </p:nvSpPr>
        <p:spPr>
          <a:xfrm>
            <a:off x="15215542" y="6641976"/>
            <a:ext cx="3528392" cy="25202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[1, 2, 3, 4, 5]</a:t>
            </a:r>
            <a:endParaRPr lang="ko-KR" altLang="en-US" sz="36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AF3BBCA-896B-4445-BB54-015EE00A2B5E}"/>
              </a:ext>
            </a:extLst>
          </p:cNvPr>
          <p:cNvSpPr/>
          <p:nvPr/>
        </p:nvSpPr>
        <p:spPr>
          <a:xfrm>
            <a:off x="13919398" y="4985792"/>
            <a:ext cx="6408712" cy="7776864"/>
          </a:xfrm>
          <a:prstGeom prst="roundRect">
            <a:avLst>
              <a:gd name="adj" fmla="val 867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5D9A1011-2E73-471B-B8F2-AE12E78FBFAC}"/>
              </a:ext>
            </a:extLst>
          </p:cNvPr>
          <p:cNvSpPr/>
          <p:nvPr/>
        </p:nvSpPr>
        <p:spPr>
          <a:xfrm>
            <a:off x="14063414" y="3901804"/>
            <a:ext cx="1872208" cy="96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메모리</a:t>
            </a:r>
            <a:endParaRPr lang="en-US" altLang="ko-KR" dirty="0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AA559C41-0084-4760-8641-BE076DE90CCE}"/>
              </a:ext>
            </a:extLst>
          </p:cNvPr>
          <p:cNvSpPr/>
          <p:nvPr/>
        </p:nvSpPr>
        <p:spPr>
          <a:xfrm>
            <a:off x="15359558" y="5702004"/>
            <a:ext cx="1872208" cy="96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객체</a:t>
            </a:r>
            <a:endParaRPr lang="en-US" altLang="ko-KR" dirty="0"/>
          </a:p>
        </p:txBody>
      </p:sp>
      <p:sp>
        <p:nvSpPr>
          <p:cNvPr id="14" name="Shape 133">
            <a:extLst>
              <a:ext uri="{FF2B5EF4-FFF2-40B4-BE49-F238E27FC236}">
                <a16:creationId xmlns:a16="http://schemas.microsoft.com/office/drawing/2014/main" id="{9EC21985-5D6D-428C-8827-3FA11FB8BF24}"/>
              </a:ext>
            </a:extLst>
          </p:cNvPr>
          <p:cNvSpPr/>
          <p:nvPr/>
        </p:nvSpPr>
        <p:spPr>
          <a:xfrm>
            <a:off x="3244356" y="6641976"/>
            <a:ext cx="7722714" cy="284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/>
              <a:t>x = [1, 2, 3, 4, 5]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/>
              <a:t>y = </a:t>
            </a:r>
            <a:r>
              <a:rPr lang="en-US" altLang="ko-KR" sz="6000" dirty="0" err="1"/>
              <a:t>x.</a:t>
            </a:r>
            <a:r>
              <a:rPr lang="en-US" altLang="ko-KR" sz="6000" dirty="0" err="1">
                <a:solidFill>
                  <a:schemeClr val="accent1"/>
                </a:solidFill>
              </a:rPr>
              <a:t>copy</a:t>
            </a:r>
            <a:r>
              <a:rPr lang="en-US" altLang="ko-KR" sz="60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15" name="Shape 133">
            <a:extLst>
              <a:ext uri="{FF2B5EF4-FFF2-40B4-BE49-F238E27FC236}">
                <a16:creationId xmlns:a16="http://schemas.microsoft.com/office/drawing/2014/main" id="{74DAC4D1-377B-4FC4-B2E4-4B63260EED86}"/>
              </a:ext>
            </a:extLst>
          </p:cNvPr>
          <p:cNvSpPr/>
          <p:nvPr/>
        </p:nvSpPr>
        <p:spPr>
          <a:xfrm>
            <a:off x="11216301" y="6497960"/>
            <a:ext cx="1872208" cy="1267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/>
              <a:t>x</a:t>
            </a:r>
          </a:p>
        </p:txBody>
      </p:sp>
      <p:sp>
        <p:nvSpPr>
          <p:cNvPr id="17" name="Shape 133">
            <a:extLst>
              <a:ext uri="{FF2B5EF4-FFF2-40B4-BE49-F238E27FC236}">
                <a16:creationId xmlns:a16="http://schemas.microsoft.com/office/drawing/2014/main" id="{9FBB950C-D3BA-471B-8CF1-54A61E5CA1F1}"/>
              </a:ext>
            </a:extLst>
          </p:cNvPr>
          <p:cNvSpPr/>
          <p:nvPr/>
        </p:nvSpPr>
        <p:spPr>
          <a:xfrm>
            <a:off x="11246363" y="10486806"/>
            <a:ext cx="1872208" cy="1267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/>
              <a:t>y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EA8FE80-A9F1-4B44-8B65-A4C90B1696D6}"/>
              </a:ext>
            </a:extLst>
          </p:cNvPr>
          <p:cNvCxnSpPr>
            <a:endCxn id="2" idx="1"/>
          </p:cNvCxnSpPr>
          <p:nvPr/>
        </p:nvCxnSpPr>
        <p:spPr>
          <a:xfrm>
            <a:off x="12047190" y="7290048"/>
            <a:ext cx="3168352" cy="475438"/>
          </a:xfrm>
          <a:prstGeom prst="straightConnector1">
            <a:avLst/>
          </a:prstGeom>
          <a:ln w="57150">
            <a:solidFill>
              <a:srgbClr val="ED23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DEEBFD7-9DB8-4700-9580-D7DDD5F9A2B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2047190" y="10886952"/>
            <a:ext cx="3168352" cy="445315"/>
          </a:xfrm>
          <a:prstGeom prst="straightConnector1">
            <a:avLst/>
          </a:prstGeom>
          <a:ln w="57150">
            <a:solidFill>
              <a:srgbClr val="ED23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2D6195-B690-4DF0-BD3E-BFEC6242019E}"/>
              </a:ext>
            </a:extLst>
          </p:cNvPr>
          <p:cNvSpPr/>
          <p:nvPr/>
        </p:nvSpPr>
        <p:spPr>
          <a:xfrm>
            <a:off x="15215542" y="9626812"/>
            <a:ext cx="3528392" cy="25202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[1, 2, 3, 4, 5]</a:t>
            </a:r>
            <a:endParaRPr lang="ko-KR" altLang="en-US" sz="36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21" name="Shape 133">
            <a:extLst>
              <a:ext uri="{FF2B5EF4-FFF2-40B4-BE49-F238E27FC236}">
                <a16:creationId xmlns:a16="http://schemas.microsoft.com/office/drawing/2014/main" id="{8D83FAA0-7E5D-4F26-8EEA-AE51942E687B}"/>
              </a:ext>
            </a:extLst>
          </p:cNvPr>
          <p:cNvSpPr/>
          <p:nvPr/>
        </p:nvSpPr>
        <p:spPr>
          <a:xfrm>
            <a:off x="18289652" y="8690668"/>
            <a:ext cx="1872208" cy="96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61242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620271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할당과 복사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할당과 복사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D8281618-5BE2-4399-9B92-0C9B522A8446}"/>
              </a:ext>
            </a:extLst>
          </p:cNvPr>
          <p:cNvSpPr/>
          <p:nvPr/>
        </p:nvSpPr>
        <p:spPr>
          <a:xfrm>
            <a:off x="2380260" y="3833664"/>
            <a:ext cx="7722714" cy="96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다차원 리스트 복사 방식</a:t>
            </a:r>
            <a:endParaRPr lang="en-US" altLang="ko-KR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D7F2892-23B0-4935-BACB-02E621C89BDC}"/>
              </a:ext>
            </a:extLst>
          </p:cNvPr>
          <p:cNvSpPr/>
          <p:nvPr/>
        </p:nvSpPr>
        <p:spPr>
          <a:xfrm>
            <a:off x="15215542" y="6641976"/>
            <a:ext cx="3528392" cy="25202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[[1, 2], [3, 4, 5]]</a:t>
            </a:r>
            <a:endParaRPr lang="ko-KR" altLang="en-US" sz="36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AF3BBCA-896B-4445-BB54-015EE00A2B5E}"/>
              </a:ext>
            </a:extLst>
          </p:cNvPr>
          <p:cNvSpPr/>
          <p:nvPr/>
        </p:nvSpPr>
        <p:spPr>
          <a:xfrm>
            <a:off x="13919398" y="4985792"/>
            <a:ext cx="6408712" cy="7776864"/>
          </a:xfrm>
          <a:prstGeom prst="roundRect">
            <a:avLst>
              <a:gd name="adj" fmla="val 867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5D9A1011-2E73-471B-B8F2-AE12E78FBFAC}"/>
              </a:ext>
            </a:extLst>
          </p:cNvPr>
          <p:cNvSpPr/>
          <p:nvPr/>
        </p:nvSpPr>
        <p:spPr>
          <a:xfrm>
            <a:off x="14063414" y="3901804"/>
            <a:ext cx="1872208" cy="96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메모리</a:t>
            </a:r>
            <a:endParaRPr lang="en-US" altLang="ko-KR" dirty="0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AA559C41-0084-4760-8641-BE076DE90CCE}"/>
              </a:ext>
            </a:extLst>
          </p:cNvPr>
          <p:cNvSpPr/>
          <p:nvPr/>
        </p:nvSpPr>
        <p:spPr>
          <a:xfrm>
            <a:off x="15359558" y="5702004"/>
            <a:ext cx="1872208" cy="96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객체</a:t>
            </a:r>
            <a:endParaRPr lang="en-US" altLang="ko-KR" dirty="0"/>
          </a:p>
        </p:txBody>
      </p:sp>
      <p:sp>
        <p:nvSpPr>
          <p:cNvPr id="14" name="Shape 133">
            <a:extLst>
              <a:ext uri="{FF2B5EF4-FFF2-40B4-BE49-F238E27FC236}">
                <a16:creationId xmlns:a16="http://schemas.microsoft.com/office/drawing/2014/main" id="{9EC21985-5D6D-428C-8827-3FA11FB8BF24}"/>
              </a:ext>
            </a:extLst>
          </p:cNvPr>
          <p:cNvSpPr/>
          <p:nvPr/>
        </p:nvSpPr>
        <p:spPr>
          <a:xfrm>
            <a:off x="3244356" y="6641976"/>
            <a:ext cx="7722714" cy="4422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/>
              <a:t>x = [[1, 2], [3, 4, 5]]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/>
              <a:t>import copy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/>
              <a:t>y = </a:t>
            </a:r>
            <a:r>
              <a:rPr lang="en-US" altLang="ko-KR" sz="6000" dirty="0" err="1"/>
              <a:t>copy.</a:t>
            </a:r>
            <a:r>
              <a:rPr lang="en-US" altLang="ko-KR" sz="6000" dirty="0" err="1">
                <a:solidFill>
                  <a:schemeClr val="accent1"/>
                </a:solidFill>
              </a:rPr>
              <a:t>deepcopy</a:t>
            </a:r>
            <a:r>
              <a:rPr lang="en-US" altLang="ko-KR" sz="6000" dirty="0"/>
              <a:t>(x)</a:t>
            </a:r>
            <a:endParaRPr lang="en-US" altLang="ko-KR" sz="6000" dirty="0">
              <a:solidFill>
                <a:schemeClr val="accent1"/>
              </a:solidFill>
            </a:endParaRPr>
          </a:p>
        </p:txBody>
      </p:sp>
      <p:sp>
        <p:nvSpPr>
          <p:cNvPr id="15" name="Shape 133">
            <a:extLst>
              <a:ext uri="{FF2B5EF4-FFF2-40B4-BE49-F238E27FC236}">
                <a16:creationId xmlns:a16="http://schemas.microsoft.com/office/drawing/2014/main" id="{74DAC4D1-377B-4FC4-B2E4-4B63260EED86}"/>
              </a:ext>
            </a:extLst>
          </p:cNvPr>
          <p:cNvSpPr/>
          <p:nvPr/>
        </p:nvSpPr>
        <p:spPr>
          <a:xfrm>
            <a:off x="11216301" y="6497960"/>
            <a:ext cx="1872208" cy="1267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/>
              <a:t>x</a:t>
            </a:r>
          </a:p>
        </p:txBody>
      </p:sp>
      <p:sp>
        <p:nvSpPr>
          <p:cNvPr id="17" name="Shape 133">
            <a:extLst>
              <a:ext uri="{FF2B5EF4-FFF2-40B4-BE49-F238E27FC236}">
                <a16:creationId xmlns:a16="http://schemas.microsoft.com/office/drawing/2014/main" id="{9FBB950C-D3BA-471B-8CF1-54A61E5CA1F1}"/>
              </a:ext>
            </a:extLst>
          </p:cNvPr>
          <p:cNvSpPr/>
          <p:nvPr/>
        </p:nvSpPr>
        <p:spPr>
          <a:xfrm>
            <a:off x="11246363" y="10486806"/>
            <a:ext cx="1872208" cy="1267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6000" dirty="0"/>
              <a:t>y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EA8FE80-A9F1-4B44-8B65-A4C90B1696D6}"/>
              </a:ext>
            </a:extLst>
          </p:cNvPr>
          <p:cNvCxnSpPr>
            <a:endCxn id="2" idx="1"/>
          </p:cNvCxnSpPr>
          <p:nvPr/>
        </p:nvCxnSpPr>
        <p:spPr>
          <a:xfrm>
            <a:off x="12047190" y="7290048"/>
            <a:ext cx="3168352" cy="475438"/>
          </a:xfrm>
          <a:prstGeom prst="straightConnector1">
            <a:avLst/>
          </a:prstGeom>
          <a:ln w="57150">
            <a:solidFill>
              <a:srgbClr val="ED23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DEEBFD7-9DB8-4700-9580-D7DDD5F9A2B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2047190" y="10886952"/>
            <a:ext cx="3168352" cy="445315"/>
          </a:xfrm>
          <a:prstGeom prst="straightConnector1">
            <a:avLst/>
          </a:prstGeom>
          <a:ln w="57150">
            <a:solidFill>
              <a:srgbClr val="ED23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2D6195-B690-4DF0-BD3E-BFEC6242019E}"/>
              </a:ext>
            </a:extLst>
          </p:cNvPr>
          <p:cNvSpPr/>
          <p:nvPr/>
        </p:nvSpPr>
        <p:spPr>
          <a:xfrm>
            <a:off x="15215542" y="9626812"/>
            <a:ext cx="3528392" cy="25202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[[1, 2], [3, 4, 5]]</a:t>
            </a:r>
            <a:endParaRPr lang="ko-KR" altLang="en-US" sz="3600" dirty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21" name="Shape 133">
            <a:extLst>
              <a:ext uri="{FF2B5EF4-FFF2-40B4-BE49-F238E27FC236}">
                <a16:creationId xmlns:a16="http://schemas.microsoft.com/office/drawing/2014/main" id="{8D83FAA0-7E5D-4F26-8EEA-AE51942E687B}"/>
              </a:ext>
            </a:extLst>
          </p:cNvPr>
          <p:cNvSpPr/>
          <p:nvPr/>
        </p:nvSpPr>
        <p:spPr>
          <a:xfrm>
            <a:off x="17447790" y="8690668"/>
            <a:ext cx="271407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 err="1"/>
              <a:t>deepcopy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418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</TotalTime>
  <Words>216</Words>
  <Application>Microsoft Office PowerPoint</Application>
  <PresentationFormat>사용자 지정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Spoqa Han Sans Neo Regular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55</cp:revision>
  <dcterms:created xsi:type="dcterms:W3CDTF">2021-04-05T07:22:06Z</dcterms:created>
  <dcterms:modified xsi:type="dcterms:W3CDTF">2021-07-23T12:27:54Z</dcterms:modified>
</cp:coreProperties>
</file>