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93" r:id="rId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7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07/23/2021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02. </a:t>
            </a:r>
            <a:r>
              <a:rPr lang="ko-KR" altLang="en-US" b="1" dirty="0" err="1">
                <a:latin typeface="SpoqaHanSans-Bold" panose="020B0500000000000000" pitchFamily="34" charset="-128"/>
                <a:ea typeface="SpoqaHanSans-Bold" panose="020B0500000000000000" pitchFamily="34" charset="-128"/>
              </a:rPr>
              <a:t>자료형심화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06.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문자열 실습문제</a:t>
            </a: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실습문제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06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문자열 실습문제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7425936" cy="365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실습문제 </a:t>
            </a:r>
            <a:r>
              <a:rPr lang="en-US" altLang="ko-KR" dirty="0"/>
              <a:t>2.6.1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3600" dirty="0"/>
              <a:t>지도 어플리케이션에서 소요시간을 </a:t>
            </a:r>
            <a:r>
              <a:rPr lang="ko-KR" altLang="en-US" sz="3600" dirty="0" err="1"/>
              <a:t>크롤링</a:t>
            </a:r>
            <a:r>
              <a:rPr lang="ko-KR" altLang="en-US" sz="3600" dirty="0"/>
              <a:t> 하였더니</a:t>
            </a:r>
            <a:r>
              <a:rPr lang="en-US" altLang="ko-KR" sz="3600" dirty="0"/>
              <a:t> </a:t>
            </a:r>
            <a:r>
              <a:rPr lang="ko-KR" altLang="en-US" sz="3600" dirty="0"/>
              <a:t>문자열 데이터 였다</a:t>
            </a:r>
            <a:r>
              <a:rPr lang="en-US" altLang="ko-KR" sz="3600" dirty="0"/>
              <a:t>. </a:t>
            </a:r>
            <a:r>
              <a:rPr lang="ko-KR" altLang="en-US" sz="3600" dirty="0"/>
              <a:t>소요시간을 비교하기 위해 시간을 모두 분으로 바꾸려고 한다</a:t>
            </a:r>
            <a:r>
              <a:rPr lang="en-US" altLang="ko-KR" sz="3600" dirty="0"/>
              <a:t>. </a:t>
            </a:r>
            <a:r>
              <a:rPr lang="ko-KR" altLang="en-US" sz="3600" dirty="0"/>
              <a:t>다음과 같이 시간이 입력되면 분으로 바꾸어 주는 프로그램을 작성해보자</a:t>
            </a:r>
            <a:r>
              <a:rPr lang="en-US" altLang="ko-KR" sz="3600" dirty="0"/>
              <a:t>.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0" name="Shape 133">
            <a:extLst>
              <a:ext uri="{FF2B5EF4-FFF2-40B4-BE49-F238E27FC236}">
                <a16:creationId xmlns:a16="http://schemas.microsoft.com/office/drawing/2014/main" id="{96634CF1-76AB-48F2-A44A-0AFAD213C49D}"/>
              </a:ext>
            </a:extLst>
          </p:cNvPr>
          <p:cNvSpPr/>
          <p:nvPr/>
        </p:nvSpPr>
        <p:spPr>
          <a:xfrm>
            <a:off x="2110086" y="7920302"/>
            <a:ext cx="5404010" cy="1615058"/>
          </a:xfrm>
          <a:prstGeom prst="rect">
            <a:avLst/>
          </a:prstGeom>
          <a:noFill/>
          <a:ln w="12700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ko-KR" altLang="en-US" sz="3200" b="1" spc="-45" dirty="0">
                <a:solidFill>
                  <a:srgbClr val="53585F"/>
                </a:solidFill>
                <a:latin typeface="SpoqaHanSans-Regular"/>
              </a:rPr>
              <a:t>표준입력</a:t>
            </a:r>
            <a:endParaRPr lang="en-US" altLang="ko-KR" sz="3200" b="1" spc="-45" dirty="0">
              <a:solidFill>
                <a:srgbClr val="53585F"/>
              </a:solidFill>
              <a:latin typeface="SpoqaHanSans-Regular"/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3200" spc="-45" dirty="0">
                <a:solidFill>
                  <a:srgbClr val="53585F"/>
                </a:solidFill>
                <a:latin typeface="SpoqaHanSans-Regular"/>
              </a:rPr>
              <a:t>1</a:t>
            </a:r>
            <a:r>
              <a:rPr lang="ko-KR" altLang="en-US" sz="3200" spc="-45" dirty="0">
                <a:solidFill>
                  <a:srgbClr val="53585F"/>
                </a:solidFill>
                <a:latin typeface="SpoqaHanSans-Regular"/>
              </a:rPr>
              <a:t>시간 </a:t>
            </a:r>
            <a:r>
              <a:rPr lang="en-US" altLang="ko-KR" sz="3200" spc="-45" dirty="0">
                <a:solidFill>
                  <a:srgbClr val="53585F"/>
                </a:solidFill>
                <a:latin typeface="SpoqaHanSans-Regular"/>
              </a:rPr>
              <a:t>30</a:t>
            </a:r>
            <a:r>
              <a:rPr lang="ko-KR" altLang="en-US" sz="3200" spc="-45" dirty="0">
                <a:solidFill>
                  <a:srgbClr val="53585F"/>
                </a:solidFill>
                <a:latin typeface="SpoqaHanSans-Regular"/>
              </a:rPr>
              <a:t>분</a:t>
            </a:r>
            <a:endParaRPr lang="en-US" altLang="ko-KR" sz="3200" spc="-45" dirty="0">
              <a:solidFill>
                <a:srgbClr val="53585F"/>
              </a:solidFill>
              <a:latin typeface="SpoqaHanSans-Regular"/>
            </a:endParaRPr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DA1A36B9-5F26-4806-ABC1-95AD6E3C2425}"/>
              </a:ext>
            </a:extLst>
          </p:cNvPr>
          <p:cNvSpPr/>
          <p:nvPr/>
        </p:nvSpPr>
        <p:spPr>
          <a:xfrm>
            <a:off x="2110086" y="10207519"/>
            <a:ext cx="5404010" cy="1619033"/>
          </a:xfrm>
          <a:prstGeom prst="rect">
            <a:avLst/>
          </a:prstGeom>
          <a:noFill/>
          <a:ln w="12700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ko-KR" altLang="en-US" sz="3200" b="1" spc="-45" dirty="0">
                <a:solidFill>
                  <a:srgbClr val="53585F"/>
                </a:solidFill>
                <a:latin typeface="SpoqaHanSans-Regular"/>
              </a:rPr>
              <a:t>표준출력</a:t>
            </a:r>
            <a:endParaRPr lang="en-US" altLang="ko-KR" sz="3200" b="1" spc="-45" dirty="0">
              <a:solidFill>
                <a:srgbClr val="53585F"/>
              </a:solidFill>
              <a:latin typeface="SpoqaHanSans-Regular"/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3200" spc="-45" dirty="0">
                <a:solidFill>
                  <a:srgbClr val="53585F"/>
                </a:solidFill>
                <a:latin typeface="SpoqaHanSans-Regular"/>
              </a:rPr>
              <a:t>90</a:t>
            </a:r>
          </a:p>
        </p:txBody>
      </p:sp>
      <p:sp>
        <p:nvSpPr>
          <p:cNvPr id="9" name="Shape 133">
            <a:extLst>
              <a:ext uri="{FF2B5EF4-FFF2-40B4-BE49-F238E27FC236}">
                <a16:creationId xmlns:a16="http://schemas.microsoft.com/office/drawing/2014/main" id="{4C67E2D7-C981-44A2-B76D-C89698C810BC}"/>
              </a:ext>
            </a:extLst>
          </p:cNvPr>
          <p:cNvSpPr/>
          <p:nvPr/>
        </p:nvSpPr>
        <p:spPr>
          <a:xfrm>
            <a:off x="8306184" y="7920302"/>
            <a:ext cx="5404010" cy="1615058"/>
          </a:xfrm>
          <a:prstGeom prst="rect">
            <a:avLst/>
          </a:prstGeom>
          <a:noFill/>
          <a:ln w="12700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ko-KR" altLang="en-US" sz="3200" b="1" spc="-45" dirty="0">
                <a:solidFill>
                  <a:srgbClr val="53585F"/>
                </a:solidFill>
                <a:latin typeface="SpoqaHanSans-Regular"/>
              </a:rPr>
              <a:t>표준입력</a:t>
            </a:r>
            <a:endParaRPr lang="en-US" altLang="ko-KR" sz="3200" b="1" spc="-45" dirty="0">
              <a:solidFill>
                <a:srgbClr val="53585F"/>
              </a:solidFill>
              <a:latin typeface="SpoqaHanSans-Regular"/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3200" spc="-45" dirty="0">
                <a:solidFill>
                  <a:srgbClr val="53585F"/>
                </a:solidFill>
                <a:latin typeface="SpoqaHanSans-Regular"/>
              </a:rPr>
              <a:t>2</a:t>
            </a:r>
            <a:r>
              <a:rPr lang="ko-KR" altLang="en-US" sz="3200" spc="-45" dirty="0">
                <a:solidFill>
                  <a:srgbClr val="53585F"/>
                </a:solidFill>
                <a:latin typeface="SpoqaHanSans-Regular"/>
              </a:rPr>
              <a:t>시간</a:t>
            </a:r>
            <a:endParaRPr lang="en-US" altLang="ko-KR" sz="3200" spc="-45" dirty="0">
              <a:solidFill>
                <a:srgbClr val="53585F"/>
              </a:solidFill>
              <a:latin typeface="SpoqaHanSans-Regular"/>
            </a:endParaRPr>
          </a:p>
        </p:txBody>
      </p:sp>
      <p:sp>
        <p:nvSpPr>
          <p:cNvPr id="11" name="Shape 133">
            <a:extLst>
              <a:ext uri="{FF2B5EF4-FFF2-40B4-BE49-F238E27FC236}">
                <a16:creationId xmlns:a16="http://schemas.microsoft.com/office/drawing/2014/main" id="{54065643-6230-4521-819D-FB0010660155}"/>
              </a:ext>
            </a:extLst>
          </p:cNvPr>
          <p:cNvSpPr/>
          <p:nvPr/>
        </p:nvSpPr>
        <p:spPr>
          <a:xfrm>
            <a:off x="8306184" y="10207519"/>
            <a:ext cx="5404010" cy="1619033"/>
          </a:xfrm>
          <a:prstGeom prst="rect">
            <a:avLst/>
          </a:prstGeom>
          <a:noFill/>
          <a:ln w="12700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ko-KR" altLang="en-US" sz="3200" b="1" spc="-45" dirty="0">
                <a:solidFill>
                  <a:srgbClr val="53585F"/>
                </a:solidFill>
                <a:latin typeface="SpoqaHanSans-Regular"/>
              </a:rPr>
              <a:t>표준출력</a:t>
            </a:r>
            <a:endParaRPr lang="en-US" altLang="ko-KR" sz="3200" b="1" spc="-45" dirty="0">
              <a:solidFill>
                <a:srgbClr val="53585F"/>
              </a:solidFill>
              <a:latin typeface="SpoqaHanSans-Regular"/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3200" spc="-45" dirty="0">
                <a:solidFill>
                  <a:srgbClr val="53585F"/>
                </a:solidFill>
                <a:latin typeface="SpoqaHanSans-Regular"/>
              </a:rPr>
              <a:t>120</a:t>
            </a:r>
          </a:p>
        </p:txBody>
      </p:sp>
      <p:sp>
        <p:nvSpPr>
          <p:cNvPr id="12" name="Shape 133">
            <a:extLst>
              <a:ext uri="{FF2B5EF4-FFF2-40B4-BE49-F238E27FC236}">
                <a16:creationId xmlns:a16="http://schemas.microsoft.com/office/drawing/2014/main" id="{9B98E254-F391-4100-9B1E-375450BE836D}"/>
              </a:ext>
            </a:extLst>
          </p:cNvPr>
          <p:cNvSpPr/>
          <p:nvPr/>
        </p:nvSpPr>
        <p:spPr>
          <a:xfrm>
            <a:off x="14502282" y="7920302"/>
            <a:ext cx="5404010" cy="1615058"/>
          </a:xfrm>
          <a:prstGeom prst="rect">
            <a:avLst/>
          </a:prstGeom>
          <a:noFill/>
          <a:ln w="12700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ko-KR" altLang="en-US" sz="3200" b="1" spc="-45" dirty="0">
                <a:solidFill>
                  <a:srgbClr val="53585F"/>
                </a:solidFill>
                <a:latin typeface="SpoqaHanSans-Regular"/>
              </a:rPr>
              <a:t>표준입력</a:t>
            </a:r>
            <a:endParaRPr lang="en-US" altLang="ko-KR" sz="3200" b="1" spc="-45" dirty="0">
              <a:solidFill>
                <a:srgbClr val="53585F"/>
              </a:solidFill>
              <a:latin typeface="SpoqaHanSans-Regular"/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3200" spc="-45" dirty="0">
                <a:solidFill>
                  <a:srgbClr val="53585F"/>
                </a:solidFill>
                <a:latin typeface="SpoqaHanSans-Regular"/>
              </a:rPr>
              <a:t>30</a:t>
            </a:r>
            <a:r>
              <a:rPr lang="ko-KR" altLang="en-US" sz="3200" spc="-45" dirty="0">
                <a:solidFill>
                  <a:srgbClr val="53585F"/>
                </a:solidFill>
                <a:latin typeface="SpoqaHanSans-Regular"/>
              </a:rPr>
              <a:t>분</a:t>
            </a:r>
            <a:endParaRPr lang="en-US" altLang="ko-KR" sz="3200" spc="-45" dirty="0">
              <a:solidFill>
                <a:srgbClr val="53585F"/>
              </a:solidFill>
              <a:latin typeface="SpoqaHanSans-Regular"/>
            </a:endParaRPr>
          </a:p>
        </p:txBody>
      </p:sp>
      <p:sp>
        <p:nvSpPr>
          <p:cNvPr id="13" name="Shape 133">
            <a:extLst>
              <a:ext uri="{FF2B5EF4-FFF2-40B4-BE49-F238E27FC236}">
                <a16:creationId xmlns:a16="http://schemas.microsoft.com/office/drawing/2014/main" id="{C0B5B0B0-7419-471B-99CE-74AE0EE454E7}"/>
              </a:ext>
            </a:extLst>
          </p:cNvPr>
          <p:cNvSpPr/>
          <p:nvPr/>
        </p:nvSpPr>
        <p:spPr>
          <a:xfrm>
            <a:off x="14502282" y="10207519"/>
            <a:ext cx="5404010" cy="1619033"/>
          </a:xfrm>
          <a:prstGeom prst="rect">
            <a:avLst/>
          </a:prstGeom>
          <a:noFill/>
          <a:ln w="12700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ko-KR" altLang="en-US" sz="3200" b="1" spc="-45" dirty="0">
                <a:solidFill>
                  <a:srgbClr val="53585F"/>
                </a:solidFill>
                <a:latin typeface="SpoqaHanSans-Regular"/>
              </a:rPr>
              <a:t>표준출력</a:t>
            </a:r>
            <a:endParaRPr lang="en-US" altLang="ko-KR" sz="3200" b="1" spc="-45" dirty="0">
              <a:solidFill>
                <a:srgbClr val="53585F"/>
              </a:solidFill>
              <a:latin typeface="SpoqaHanSans-Regular"/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</a:pPr>
            <a:r>
              <a:rPr lang="en-US" altLang="ko-KR" sz="3200" spc="-45" dirty="0">
                <a:solidFill>
                  <a:srgbClr val="53585F"/>
                </a:solidFill>
                <a:latin typeface="SpoqaHanSans-Regular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665254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62</Words>
  <Application>Microsoft Office PowerPoint</Application>
  <PresentationFormat>사용자 지정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57</cp:revision>
  <dcterms:created xsi:type="dcterms:W3CDTF">2021-04-05T07:22:06Z</dcterms:created>
  <dcterms:modified xsi:type="dcterms:W3CDTF">2021-07-23T13:16:06Z</dcterms:modified>
</cp:coreProperties>
</file>