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85" r:id="rId3"/>
    <p:sldId id="277" r:id="rId4"/>
    <p:sldId id="278" r:id="rId5"/>
    <p:sldId id="283" r:id="rId6"/>
    <p:sldId id="284" r:id="rId7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 중급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다양한 매개변수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(1)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함수 중급 파트 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다양한 매개변수</a:t>
            </a:r>
            <a:r>
              <a:rPr lang="en-US" altLang="ko-KR" dirty="0"/>
              <a:t>(1)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다양한 매개변수 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람다 함수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map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filter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6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다양한 매개변수</a:t>
            </a:r>
            <a:r>
              <a:rPr lang="en-US" altLang="ko-KR" dirty="0"/>
              <a:t>(1)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위치 매개변수</a:t>
            </a:r>
            <a:r>
              <a:rPr lang="en-US" altLang="ko-KR" dirty="0"/>
              <a:t>(positional parameter)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기본 매개변수</a:t>
            </a:r>
            <a:r>
              <a:rPr lang="en-US" altLang="ko-KR" dirty="0"/>
              <a:t>(default parameter)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키워드 매개변수</a:t>
            </a:r>
            <a:r>
              <a:rPr lang="en-US" altLang="ko-KR" dirty="0"/>
              <a:t>(keyword parameter)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735483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위치 매개변수</a:t>
            </a:r>
            <a:r>
              <a:rPr lang="en-US" altLang="ko-KR" b="1" dirty="0"/>
              <a:t>(positional parameter)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다양한 매개변수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00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가장 기본적인 매개변수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함수를 호출할 때 </a:t>
            </a:r>
            <a:r>
              <a:rPr lang="ko-KR" altLang="en-US" sz="4000" dirty="0">
                <a:solidFill>
                  <a:schemeClr val="accent1"/>
                </a:solidFill>
              </a:rPr>
              <a:t>순서대로</a:t>
            </a:r>
            <a:r>
              <a:rPr lang="ko-KR" altLang="en-US" sz="4000" dirty="0"/>
              <a:t> 데이터</a:t>
            </a:r>
            <a:r>
              <a:rPr lang="en-US" altLang="ko-KR" sz="4000" dirty="0"/>
              <a:t>(</a:t>
            </a:r>
            <a:r>
              <a:rPr lang="ko-KR" altLang="en-US" sz="4000" dirty="0"/>
              <a:t>인자</a:t>
            </a:r>
            <a:r>
              <a:rPr lang="en-US" altLang="ko-KR" sz="4000" dirty="0"/>
              <a:t>)</a:t>
            </a:r>
            <a:r>
              <a:rPr lang="ko-KR" altLang="en-US" sz="4000" dirty="0"/>
              <a:t>를 넘겨줘야 한다 </a:t>
            </a:r>
            <a:r>
              <a:rPr lang="en-US" altLang="ko-KR" sz="4000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다른 매개변수와 함께 쓸 때는 </a:t>
            </a:r>
            <a:r>
              <a:rPr lang="ko-KR" altLang="en-US" sz="4000" dirty="0">
                <a:solidFill>
                  <a:schemeClr val="accent1"/>
                </a:solidFill>
              </a:rPr>
              <a:t>항상 맨 앞에 </a:t>
            </a:r>
            <a:r>
              <a:rPr lang="ko-KR" altLang="en-US" sz="4000" dirty="0"/>
              <a:t>써야 한다</a:t>
            </a:r>
            <a:r>
              <a:rPr lang="en-US" altLang="ko-KR" sz="4000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EEE78FC-A1FC-4982-95A8-E73A99782392}"/>
              </a:ext>
            </a:extLst>
          </p:cNvPr>
          <p:cNvSpPr/>
          <p:nvPr/>
        </p:nvSpPr>
        <p:spPr>
          <a:xfrm>
            <a:off x="3046190" y="8854263"/>
            <a:ext cx="4896544" cy="290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/>
              <a:t>함수 정의</a:t>
            </a:r>
            <a:endParaRPr lang="en-US" altLang="ko-KR" sz="28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def </a:t>
            </a:r>
            <a:r>
              <a:rPr lang="en-US" altLang="ko-KR" sz="4000" dirty="0" err="1"/>
              <a:t>my_func</a:t>
            </a:r>
            <a:r>
              <a:rPr lang="en-US" altLang="ko-KR" sz="4000" dirty="0"/>
              <a:t>(a, b):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print(a, b)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5D8E93CD-EC7B-4F38-B06C-BE87E18658F7}"/>
              </a:ext>
            </a:extLst>
          </p:cNvPr>
          <p:cNvSpPr/>
          <p:nvPr/>
        </p:nvSpPr>
        <p:spPr>
          <a:xfrm>
            <a:off x="8878838" y="8854263"/>
            <a:ext cx="4896544" cy="1692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/>
              <a:t>함수 호출</a:t>
            </a:r>
            <a:endParaRPr lang="en-US" altLang="ko-KR" sz="28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/>
              <a:t>my_func</a:t>
            </a:r>
            <a:r>
              <a:rPr lang="en-US" altLang="ko-KR" sz="4000" dirty="0"/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16486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735483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기본 매개변수</a:t>
            </a:r>
            <a:r>
              <a:rPr lang="en-US" altLang="ko-KR" b="1" dirty="0"/>
              <a:t>(default parameter)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다양한 매개변수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887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매개변수의 기본적인</a:t>
            </a:r>
            <a:r>
              <a:rPr lang="en-US" altLang="ko-KR" sz="4000" dirty="0"/>
              <a:t>(Default)</a:t>
            </a:r>
            <a:r>
              <a:rPr lang="ko-KR" altLang="en-US" sz="4000" dirty="0"/>
              <a:t> 값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함수를 정의할 때 매개변수의 기본 값을 지정할 수 있다</a:t>
            </a:r>
            <a:r>
              <a:rPr lang="en-US" altLang="ko-KR" sz="4000" dirty="0"/>
              <a:t>.</a:t>
            </a:r>
            <a:r>
              <a:rPr lang="ko-KR" altLang="en-US" sz="4000" dirty="0"/>
              <a:t> </a:t>
            </a:r>
            <a:endParaRPr lang="en-US" altLang="ko-KR" sz="40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EEE78FC-A1FC-4982-95A8-E73A99782392}"/>
              </a:ext>
            </a:extLst>
          </p:cNvPr>
          <p:cNvSpPr/>
          <p:nvPr/>
        </p:nvSpPr>
        <p:spPr>
          <a:xfrm>
            <a:off x="3046190" y="7470866"/>
            <a:ext cx="8280920" cy="3923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/>
              <a:t>함수 정의</a:t>
            </a:r>
            <a:endParaRPr lang="en-US" altLang="ko-KR" sz="28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def </a:t>
            </a:r>
            <a:r>
              <a:rPr lang="en-US" altLang="ko-KR" sz="4000" dirty="0" err="1"/>
              <a:t>post_info</a:t>
            </a:r>
            <a:r>
              <a:rPr lang="en-US" altLang="ko-KR" sz="4000" dirty="0"/>
              <a:t>(title, </a:t>
            </a:r>
            <a:r>
              <a:rPr lang="en-US" altLang="ko-KR" sz="4000" dirty="0">
                <a:solidFill>
                  <a:schemeClr val="accent1"/>
                </a:solidFill>
              </a:rPr>
              <a:t>content='</a:t>
            </a:r>
            <a:r>
              <a:rPr lang="ko-KR" altLang="en-US" sz="4000" dirty="0" err="1">
                <a:solidFill>
                  <a:schemeClr val="accent1"/>
                </a:solidFill>
              </a:rPr>
              <a:t>내용없음</a:t>
            </a:r>
            <a:r>
              <a:rPr lang="en-US" altLang="ko-KR" sz="4000" dirty="0">
                <a:solidFill>
                  <a:schemeClr val="accent1"/>
                </a:solidFill>
              </a:rPr>
              <a:t>'</a:t>
            </a:r>
            <a:r>
              <a:rPr lang="en-US" altLang="ko-KR" sz="4000" dirty="0"/>
              <a:t>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print('</a:t>
            </a:r>
            <a:r>
              <a:rPr lang="ko-KR" altLang="en-US" sz="4000" dirty="0"/>
              <a:t>제목 </a:t>
            </a:r>
            <a:r>
              <a:rPr lang="en-US" altLang="ko-KR" sz="4000" dirty="0"/>
              <a:t>: ', title)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print('</a:t>
            </a:r>
            <a:r>
              <a:rPr lang="ko-KR" altLang="en-US" sz="4000" dirty="0"/>
              <a:t>내용 </a:t>
            </a:r>
            <a:r>
              <a:rPr lang="en-US" altLang="ko-KR" sz="4000" dirty="0"/>
              <a:t>: ', content)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5D8E93CD-EC7B-4F38-B06C-BE87E18658F7}"/>
              </a:ext>
            </a:extLst>
          </p:cNvPr>
          <p:cNvSpPr/>
          <p:nvPr/>
        </p:nvSpPr>
        <p:spPr>
          <a:xfrm>
            <a:off x="11921046" y="7414943"/>
            <a:ext cx="6894896" cy="3923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/>
              <a:t>함수 호출</a:t>
            </a:r>
            <a:endParaRPr lang="en-US" altLang="ko-KR" sz="28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post_info</a:t>
            </a:r>
            <a:r>
              <a:rPr lang="en-US" altLang="ko-KR" sz="4000" dirty="0"/>
              <a:t>('</a:t>
            </a:r>
            <a:r>
              <a:rPr lang="ko-KR" altLang="en-US" sz="4000" dirty="0"/>
              <a:t>출석합니다</a:t>
            </a:r>
            <a:r>
              <a:rPr lang="en-US" altLang="ko-KR" sz="4000" dirty="0"/>
              <a:t>!')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제목 </a:t>
            </a:r>
            <a:r>
              <a:rPr lang="en-US" altLang="ko-KR" sz="4000" dirty="0"/>
              <a:t>: </a:t>
            </a:r>
            <a:r>
              <a:rPr lang="ko-KR" altLang="en-US" sz="4000" dirty="0"/>
              <a:t>출석합니다</a:t>
            </a:r>
            <a:r>
              <a:rPr lang="en-US" altLang="ko-KR" sz="4000" dirty="0"/>
              <a:t>!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내용 </a:t>
            </a:r>
            <a:r>
              <a:rPr lang="en-US" altLang="ko-KR" sz="4000" dirty="0"/>
              <a:t>: </a:t>
            </a:r>
            <a:r>
              <a:rPr lang="ko-KR" altLang="en-US" sz="4000" dirty="0" err="1">
                <a:solidFill>
                  <a:schemeClr val="accent1"/>
                </a:solidFill>
              </a:rPr>
              <a:t>내용없음</a:t>
            </a:r>
            <a:endParaRPr lang="en-US" altLang="ko-KR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735483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키워드 매개변수</a:t>
            </a:r>
            <a:r>
              <a:rPr lang="en-US" altLang="ko-KR" b="1" dirty="0"/>
              <a:t>(keyword parameter)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다양한 매개변수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함수 호출 시에 키워드를 붙여 호출한다</a:t>
            </a:r>
            <a:r>
              <a:rPr lang="en-US" altLang="ko-KR" sz="4000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매개변수의 </a:t>
            </a:r>
            <a:r>
              <a:rPr lang="ko-KR" altLang="en-US" sz="4000" dirty="0">
                <a:solidFill>
                  <a:schemeClr val="accent1"/>
                </a:solidFill>
              </a:rPr>
              <a:t>순서를 지키지 않아도 된다</a:t>
            </a:r>
            <a:r>
              <a:rPr lang="en-US" altLang="ko-KR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EEE78FC-A1FC-4982-95A8-E73A99782392}"/>
              </a:ext>
            </a:extLst>
          </p:cNvPr>
          <p:cNvSpPr/>
          <p:nvPr/>
        </p:nvSpPr>
        <p:spPr>
          <a:xfrm>
            <a:off x="3046190" y="7470866"/>
            <a:ext cx="8280920" cy="3923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/>
              <a:t>함수 정의</a:t>
            </a:r>
            <a:endParaRPr lang="en-US" altLang="ko-KR" sz="28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def </a:t>
            </a:r>
            <a:r>
              <a:rPr lang="en-US" altLang="ko-KR" sz="4000" dirty="0" err="1"/>
              <a:t>post_info</a:t>
            </a:r>
            <a:r>
              <a:rPr lang="en-US" altLang="ko-KR" sz="4000" dirty="0"/>
              <a:t>(title, content):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print('</a:t>
            </a:r>
            <a:r>
              <a:rPr lang="ko-KR" altLang="en-US" sz="4000" dirty="0"/>
              <a:t>제목 </a:t>
            </a:r>
            <a:r>
              <a:rPr lang="en-US" altLang="ko-KR" sz="4000" dirty="0"/>
              <a:t>: ', title)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print('</a:t>
            </a:r>
            <a:r>
              <a:rPr lang="ko-KR" altLang="en-US" sz="4000" dirty="0"/>
              <a:t>내용 </a:t>
            </a:r>
            <a:r>
              <a:rPr lang="en-US" altLang="ko-KR" sz="4000" dirty="0"/>
              <a:t>: ', content)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5D8E93CD-EC7B-4F38-B06C-BE87E18658F7}"/>
              </a:ext>
            </a:extLst>
          </p:cNvPr>
          <p:cNvSpPr/>
          <p:nvPr/>
        </p:nvSpPr>
        <p:spPr>
          <a:xfrm>
            <a:off x="10030966" y="7414943"/>
            <a:ext cx="13393488" cy="391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2800" b="1" dirty="0"/>
              <a:t>함수 호출</a:t>
            </a:r>
            <a:endParaRPr lang="en-US" altLang="ko-KR" sz="28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 </a:t>
            </a:r>
            <a:r>
              <a:rPr lang="en-US" altLang="ko-KR" sz="4000" dirty="0" err="1"/>
              <a:t>post_info</a:t>
            </a:r>
            <a:r>
              <a:rPr lang="en-US" altLang="ko-KR" sz="4000" dirty="0"/>
              <a:t>(</a:t>
            </a:r>
            <a:r>
              <a:rPr lang="en-US" altLang="ko-KR" sz="4000" dirty="0">
                <a:solidFill>
                  <a:schemeClr val="accent1"/>
                </a:solidFill>
              </a:rPr>
              <a:t>content='</a:t>
            </a:r>
            <a:r>
              <a:rPr lang="ko-KR" altLang="en-US" sz="4000" dirty="0">
                <a:solidFill>
                  <a:schemeClr val="accent1"/>
                </a:solidFill>
              </a:rPr>
              <a:t>없어요</a:t>
            </a:r>
            <a:r>
              <a:rPr lang="en-US" altLang="ko-KR" sz="4000" dirty="0">
                <a:solidFill>
                  <a:schemeClr val="accent1"/>
                </a:solidFill>
              </a:rPr>
              <a:t>', title='</a:t>
            </a:r>
            <a:r>
              <a:rPr lang="ko-KR" altLang="en-US" sz="4000" dirty="0">
                <a:solidFill>
                  <a:schemeClr val="accent1"/>
                </a:solidFill>
              </a:rPr>
              <a:t>여자친구 만드는 방법</a:t>
            </a:r>
            <a:r>
              <a:rPr lang="en-US" altLang="ko-KR" sz="4000" dirty="0">
                <a:solidFill>
                  <a:schemeClr val="accent1"/>
                </a:solidFill>
              </a:rPr>
              <a:t>'</a:t>
            </a:r>
            <a:r>
              <a:rPr lang="en-US" altLang="ko-KR" sz="4000" dirty="0"/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제목 </a:t>
            </a:r>
            <a:r>
              <a:rPr lang="en-US" altLang="ko-KR" sz="4000" dirty="0"/>
              <a:t>: </a:t>
            </a:r>
            <a:r>
              <a:rPr lang="ko-KR" altLang="en-US" sz="4000" dirty="0"/>
              <a:t>여자친구 만드는 방법</a:t>
            </a:r>
            <a:endParaRPr lang="en-US" altLang="ko-KR" sz="40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내용 </a:t>
            </a:r>
            <a:r>
              <a:rPr lang="en-US" altLang="ko-KR" sz="4000" dirty="0"/>
              <a:t>: </a:t>
            </a:r>
            <a:r>
              <a:rPr lang="ko-KR" altLang="en-US" sz="4000" dirty="0"/>
              <a:t>없어요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1683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295</Words>
  <Application>Microsoft Office PowerPoint</Application>
  <PresentationFormat>사용자 지정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57</cp:revision>
  <dcterms:created xsi:type="dcterms:W3CDTF">2021-04-05T07:22:06Z</dcterms:created>
  <dcterms:modified xsi:type="dcterms:W3CDTF">2021-07-24T05:08:48Z</dcterms:modified>
</cp:coreProperties>
</file>