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0" r:id="rId2"/>
    <p:sldId id="277" r:id="rId3"/>
    <p:sldId id="290" r:id="rId4"/>
    <p:sldId id="291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219">
            <a:extLst>
              <a:ext uri="{FF2B5EF4-FFF2-40B4-BE49-F238E27FC236}">
                <a16:creationId xmlns:a16="http://schemas.microsoft.com/office/drawing/2014/main" id="{43E8483F-0079-4533-9644-65F00BE9B39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03.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중급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다양한 매개변수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(2)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(2)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21AB44BA-9F94-45BD-AE31-D0F69790257C}"/>
              </a:ext>
            </a:extLst>
          </p:cNvPr>
          <p:cNvSpPr/>
          <p:nvPr/>
        </p:nvSpPr>
        <p:spPr>
          <a:xfrm>
            <a:off x="2398118" y="3833664"/>
            <a:ext cx="17209912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위치 가변 매개변수</a:t>
            </a:r>
            <a:r>
              <a:rPr lang="en-US" altLang="ko-KR" dirty="0"/>
              <a:t>(positional</a:t>
            </a:r>
            <a:r>
              <a:rPr lang="ko-KR" altLang="en-US" dirty="0"/>
              <a:t> </a:t>
            </a:r>
            <a:r>
              <a:rPr lang="en-US" altLang="ko-KR" dirty="0"/>
              <a:t>variable length parameter)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키워드 가변 매개변수</a:t>
            </a:r>
            <a:r>
              <a:rPr lang="en-US" altLang="ko-KR" dirty="0"/>
              <a:t>(keyword variable length parameter)</a:t>
            </a: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94712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위치 가변 매개변수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(2)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21AB44BA-9F94-45BD-AE31-D0F69790257C}"/>
              </a:ext>
            </a:extLst>
          </p:cNvPr>
          <p:cNvSpPr/>
          <p:nvPr/>
        </p:nvSpPr>
        <p:spPr>
          <a:xfrm>
            <a:off x="2398118" y="3833664"/>
            <a:ext cx="17209912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가변 매개변수 </a:t>
            </a:r>
            <a:r>
              <a:rPr lang="en-US" altLang="ko-KR" dirty="0"/>
              <a:t>= </a:t>
            </a:r>
            <a:r>
              <a:rPr lang="ko-KR" altLang="en-US" dirty="0"/>
              <a:t>개수가 정해지지 않은 매개변수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매개변수 앞에 </a:t>
            </a:r>
            <a:r>
              <a:rPr lang="en-US" altLang="ko-KR" dirty="0"/>
              <a:t>*</a:t>
            </a:r>
            <a:r>
              <a:rPr lang="ko-KR" altLang="en-US" dirty="0"/>
              <a:t>가 붙는다</a:t>
            </a:r>
            <a:r>
              <a:rPr lang="en-US" altLang="ko-KR" dirty="0"/>
              <a:t>. (</a:t>
            </a:r>
            <a:r>
              <a:rPr lang="ko-KR" altLang="en-US" dirty="0" err="1">
                <a:solidFill>
                  <a:schemeClr val="accent1"/>
                </a:solidFill>
              </a:rPr>
              <a:t>튜플형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CC8120F-46EF-480C-90E4-E56AA0B9EB52}"/>
              </a:ext>
            </a:extLst>
          </p:cNvPr>
          <p:cNvSpPr/>
          <p:nvPr/>
        </p:nvSpPr>
        <p:spPr>
          <a:xfrm>
            <a:off x="3046190" y="6982068"/>
            <a:ext cx="4896544" cy="392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정의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def </a:t>
            </a:r>
            <a:r>
              <a:rPr lang="en-US" altLang="ko-KR" sz="4000" dirty="0" err="1"/>
              <a:t>print_fruits</a:t>
            </a:r>
            <a:r>
              <a:rPr lang="en-US" altLang="ko-KR" sz="4000" dirty="0">
                <a:solidFill>
                  <a:schemeClr val="accent1"/>
                </a:solidFill>
              </a:rPr>
              <a:t>(*</a:t>
            </a:r>
            <a:r>
              <a:rPr lang="en-US" altLang="ko-KR" sz="4000" dirty="0" err="1">
                <a:solidFill>
                  <a:schemeClr val="accent1"/>
                </a:solidFill>
              </a:rPr>
              <a:t>args</a:t>
            </a:r>
            <a:r>
              <a:rPr lang="en-US" altLang="ko-KR" sz="4000" dirty="0"/>
              <a:t>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for </a:t>
            </a:r>
            <a:r>
              <a:rPr lang="en-US" altLang="ko-KR" sz="4000" dirty="0" err="1"/>
              <a:t>arg</a:t>
            </a:r>
            <a:r>
              <a:rPr lang="en-US" altLang="ko-KR" sz="4000" dirty="0"/>
              <a:t> in </a:t>
            </a:r>
            <a:r>
              <a:rPr lang="en-US" altLang="ko-KR" sz="4000" dirty="0" err="1"/>
              <a:t>args</a:t>
            </a:r>
            <a:r>
              <a:rPr lang="en-US" altLang="ko-KR" sz="4000" dirty="0"/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print(</a:t>
            </a:r>
            <a:r>
              <a:rPr lang="en-US" altLang="ko-KR" sz="4000" dirty="0" err="1"/>
              <a:t>arg</a:t>
            </a:r>
            <a:r>
              <a:rPr lang="en-US" altLang="ko-KR" sz="4000" dirty="0"/>
              <a:t>)		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A744EF1-55BE-4E42-A6B5-2165DB31B5F1}"/>
              </a:ext>
            </a:extLst>
          </p:cNvPr>
          <p:cNvSpPr/>
          <p:nvPr/>
        </p:nvSpPr>
        <p:spPr>
          <a:xfrm>
            <a:off x="9670926" y="6982068"/>
            <a:ext cx="10441160" cy="503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호출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print_fruits</a:t>
            </a:r>
            <a:r>
              <a:rPr lang="en-US" altLang="ko-KR" sz="4000" dirty="0"/>
              <a:t>('apple', 'orange', 'mango')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apple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orange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241883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94712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키워드 가변 매개변수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(2)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21AB44BA-9F94-45BD-AE31-D0F69790257C}"/>
              </a:ext>
            </a:extLst>
          </p:cNvPr>
          <p:cNvSpPr/>
          <p:nvPr/>
        </p:nvSpPr>
        <p:spPr>
          <a:xfrm>
            <a:off x="2398118" y="3833664"/>
            <a:ext cx="17209912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가변 매개변수 </a:t>
            </a:r>
            <a:r>
              <a:rPr lang="en-US" altLang="ko-KR" dirty="0"/>
              <a:t>= </a:t>
            </a:r>
            <a:r>
              <a:rPr lang="ko-KR" altLang="en-US" dirty="0"/>
              <a:t>개수가 정해지지 않은 매개변수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매개변수 앞에 </a:t>
            </a:r>
            <a:r>
              <a:rPr lang="en-US" altLang="ko-KR" dirty="0"/>
              <a:t>**</a:t>
            </a:r>
            <a:r>
              <a:rPr lang="ko-KR" altLang="en-US" dirty="0"/>
              <a:t>가 붙는다</a:t>
            </a:r>
            <a:r>
              <a:rPr lang="en-US" altLang="ko-KR" dirty="0"/>
              <a:t>. (</a:t>
            </a:r>
            <a:r>
              <a:rPr lang="ko-KR" altLang="en-US" dirty="0" err="1">
                <a:solidFill>
                  <a:schemeClr val="accent1"/>
                </a:solidFill>
              </a:rPr>
              <a:t>딕셔너리형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CC8120F-46EF-480C-90E4-E56AA0B9EB52}"/>
              </a:ext>
            </a:extLst>
          </p:cNvPr>
          <p:cNvSpPr/>
          <p:nvPr/>
        </p:nvSpPr>
        <p:spPr>
          <a:xfrm>
            <a:off x="2542134" y="6982068"/>
            <a:ext cx="7416824" cy="392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정의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def </a:t>
            </a:r>
            <a:r>
              <a:rPr lang="en-US" altLang="ko-KR" sz="4000" dirty="0" err="1"/>
              <a:t>comment_info</a:t>
            </a:r>
            <a:r>
              <a:rPr lang="en-US" altLang="ko-KR" sz="4000" dirty="0">
                <a:solidFill>
                  <a:schemeClr val="accent1"/>
                </a:solidFill>
              </a:rPr>
              <a:t>(**</a:t>
            </a:r>
            <a:r>
              <a:rPr lang="en-US" altLang="ko-KR" sz="4000" dirty="0" err="1">
                <a:solidFill>
                  <a:schemeClr val="accent1"/>
                </a:solidFill>
              </a:rPr>
              <a:t>kwargs</a:t>
            </a:r>
            <a:r>
              <a:rPr lang="en-US" altLang="ko-KR" sz="4000" dirty="0"/>
              <a:t>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for key, value in </a:t>
            </a:r>
            <a:r>
              <a:rPr lang="en-US" altLang="ko-KR" sz="4000" dirty="0" err="1"/>
              <a:t>kwargs.items</a:t>
            </a:r>
            <a:r>
              <a:rPr lang="en-US" altLang="ko-KR" sz="4000" dirty="0"/>
              <a:t>():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print(f'{key} : {value}')		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A744EF1-55BE-4E42-A6B5-2165DB31B5F1}"/>
              </a:ext>
            </a:extLst>
          </p:cNvPr>
          <p:cNvSpPr/>
          <p:nvPr/>
        </p:nvSpPr>
        <p:spPr>
          <a:xfrm>
            <a:off x="10463014" y="6982068"/>
            <a:ext cx="13537504" cy="391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호출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comment_info</a:t>
            </a:r>
            <a:r>
              <a:rPr lang="en-US" altLang="ko-KR" sz="4000" dirty="0"/>
              <a:t>(name='</a:t>
            </a:r>
            <a:r>
              <a:rPr lang="ko-KR" altLang="en-US" sz="4000" dirty="0" err="1"/>
              <a:t>파린이</a:t>
            </a:r>
            <a:r>
              <a:rPr lang="en-US" altLang="ko-KR" sz="4000" dirty="0"/>
              <a:t>', content='</a:t>
            </a:r>
            <a:r>
              <a:rPr lang="ko-KR" altLang="en-US" sz="4000" dirty="0"/>
              <a:t>정말 감사합니다</a:t>
            </a:r>
            <a:r>
              <a:rPr lang="en-US" altLang="ko-KR" sz="4000" dirty="0"/>
              <a:t>!')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name : </a:t>
            </a:r>
            <a:r>
              <a:rPr lang="ko-KR" altLang="en-US" sz="4000" dirty="0" err="1"/>
              <a:t>파린이</a:t>
            </a:r>
            <a:endParaRPr lang="en-US" altLang="ko-KR" sz="40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content : </a:t>
            </a:r>
            <a:r>
              <a:rPr lang="ko-KR" altLang="en-US" sz="4000" dirty="0"/>
              <a:t>정말 감사합니다</a:t>
            </a:r>
            <a:r>
              <a:rPr lang="en-US" altLang="ko-KR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209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191</Words>
  <Application>Microsoft Office PowerPoint</Application>
  <PresentationFormat>사용자 지정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52</cp:revision>
  <dcterms:created xsi:type="dcterms:W3CDTF">2021-04-05T07:22:06Z</dcterms:created>
  <dcterms:modified xsi:type="dcterms:W3CDTF">2021-07-24T08:41:42Z</dcterms:modified>
</cp:coreProperties>
</file>