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95" r:id="rId2"/>
    <p:sldId id="277" r:id="rId3"/>
    <p:sldId id="289" r:id="rId4"/>
    <p:sldId id="297" r:id="rId5"/>
    <p:sldId id="298" r:id="rId6"/>
    <p:sldId id="299" r:id="rId7"/>
    <p:sldId id="300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함수중급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람다 함수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(lambda)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24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람다 함수란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람다 함수 사용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람다 함수란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82094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이름을 지을 필요도 없을 </a:t>
            </a:r>
            <a:r>
              <a:rPr lang="ko-KR" altLang="en-US" dirty="0">
                <a:solidFill>
                  <a:schemeClr val="accent1"/>
                </a:solidFill>
              </a:rPr>
              <a:t>간단한 형태의 함수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다른 함수의 </a:t>
            </a:r>
            <a:r>
              <a:rPr lang="ko-KR" altLang="en-US" dirty="0">
                <a:solidFill>
                  <a:schemeClr val="accent1"/>
                </a:solidFill>
              </a:rPr>
              <a:t>인자</a:t>
            </a:r>
            <a:r>
              <a:rPr lang="en-US" altLang="ko-KR" dirty="0">
                <a:solidFill>
                  <a:schemeClr val="accent1"/>
                </a:solidFill>
              </a:rPr>
              <a:t>(argument)</a:t>
            </a:r>
            <a:r>
              <a:rPr lang="ko-KR" altLang="en-US" dirty="0"/>
              <a:t>로 넣을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코드가 간결해 지고</a:t>
            </a:r>
            <a:r>
              <a:rPr lang="en-US" altLang="ko-KR" dirty="0"/>
              <a:t>, </a:t>
            </a:r>
            <a:r>
              <a:rPr lang="ko-KR" altLang="en-US" dirty="0"/>
              <a:t>메모리가 절약된다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람다 함수</a:t>
            </a:r>
            <a:r>
              <a:rPr lang="en-US" altLang="ko-KR" b="1" dirty="0"/>
              <a:t> </a:t>
            </a:r>
            <a:r>
              <a:rPr lang="ko-KR" altLang="en-US" b="1" dirty="0"/>
              <a:t>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82094" y="3833664"/>
            <a:ext cx="7266090" cy="5873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기존 함수 정의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def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</a:t>
            </a:r>
            <a:r>
              <a:rPr lang="ko-KR" altLang="en-US" dirty="0"/>
              <a:t>결과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def </a:t>
            </a:r>
            <a:r>
              <a:rPr lang="en-US" altLang="ko-KR" dirty="0" err="1"/>
              <a:t>minus_one</a:t>
            </a:r>
            <a:r>
              <a:rPr lang="en-US" altLang="ko-KR" dirty="0"/>
              <a:t>(a):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a - 1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B2486785-09F3-4516-889D-F2C22D29B14F}"/>
              </a:ext>
            </a:extLst>
          </p:cNvPr>
          <p:cNvSpPr/>
          <p:nvPr/>
        </p:nvSpPr>
        <p:spPr>
          <a:xfrm>
            <a:off x="9430686" y="3833664"/>
            <a:ext cx="7266090" cy="49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람다 함수 정의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lambda</a:t>
            </a:r>
            <a:r>
              <a:rPr lang="en-US" altLang="ko-KR" dirty="0"/>
              <a:t> </a:t>
            </a: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결과</a:t>
            </a: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lambda</a:t>
            </a:r>
            <a:r>
              <a:rPr lang="en-US" altLang="ko-KR" dirty="0"/>
              <a:t> a : a - 1</a:t>
            </a:r>
          </a:p>
        </p:txBody>
      </p:sp>
    </p:spTree>
    <p:extLst>
      <p:ext uri="{BB962C8B-B14F-4D97-AF65-F5344CB8AC3E}">
        <p14:creationId xmlns:p14="http://schemas.microsoft.com/office/powerpoint/2010/main" val="237060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람다 함수</a:t>
            </a:r>
            <a:r>
              <a:rPr lang="en-US" altLang="ko-KR" b="1" dirty="0"/>
              <a:t> </a:t>
            </a:r>
            <a:r>
              <a:rPr lang="ko-KR" altLang="en-US" b="1" dirty="0"/>
              <a:t>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82094" y="3833664"/>
            <a:ext cx="7266090" cy="318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기존 함수 호출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dirty="0"/>
              <a:t>&gt;&gt;&gt; </a:t>
            </a:r>
            <a:r>
              <a:rPr lang="en-US" altLang="ko-KR" sz="4500" dirty="0" err="1"/>
              <a:t>minus_one</a:t>
            </a:r>
            <a:r>
              <a:rPr lang="en-US" altLang="ko-KR" sz="4500" dirty="0"/>
              <a:t>(10)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dirty="0"/>
              <a:t>9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B2486785-09F3-4516-889D-F2C22D29B14F}"/>
              </a:ext>
            </a:extLst>
          </p:cNvPr>
          <p:cNvSpPr/>
          <p:nvPr/>
        </p:nvSpPr>
        <p:spPr>
          <a:xfrm>
            <a:off x="9430686" y="3833664"/>
            <a:ext cx="9385256" cy="6835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람다 함수 호출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&gt;&gt;&gt;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lambda</a:t>
            </a:r>
            <a:r>
              <a:rPr lang="en-US" altLang="ko-KR" dirty="0"/>
              <a:t> a : a – 1)(10)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9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&gt;&gt;&gt; </a:t>
            </a:r>
            <a:r>
              <a:rPr lang="en-US" altLang="ko-KR" dirty="0" err="1"/>
              <a:t>minus_one</a:t>
            </a:r>
            <a:r>
              <a:rPr lang="en-US" altLang="ko-KR" dirty="0"/>
              <a:t> = lambda a : a – 1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&gt;&gt;&gt; </a:t>
            </a:r>
            <a:r>
              <a:rPr lang="en-US" altLang="ko-KR" dirty="0" err="1"/>
              <a:t>minus_one</a:t>
            </a:r>
            <a:r>
              <a:rPr lang="en-US" altLang="ko-KR" dirty="0"/>
              <a:t>(10)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021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106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람다 함수</a:t>
            </a:r>
            <a:r>
              <a:rPr lang="en-US" altLang="ko-KR" b="1" dirty="0"/>
              <a:t> </a:t>
            </a:r>
            <a:r>
              <a:rPr lang="ko-KR" altLang="en-US" b="1" dirty="0"/>
              <a:t>사용방법 </a:t>
            </a:r>
            <a:r>
              <a:rPr lang="en-US" altLang="ko-KR" b="1" dirty="0"/>
              <a:t>(if</a:t>
            </a:r>
            <a:r>
              <a:rPr lang="ko-KR" altLang="en-US" b="1" dirty="0"/>
              <a:t>문 사용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82094" y="3833664"/>
            <a:ext cx="7266090" cy="5950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기존 함수 정의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def </a:t>
            </a:r>
            <a:r>
              <a:rPr lang="en-US" altLang="ko-KR" dirty="0" err="1"/>
              <a:t>is_positive_number</a:t>
            </a:r>
            <a:r>
              <a:rPr lang="en-US" altLang="ko-KR" dirty="0"/>
              <a:t>(a):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if a &gt; 0: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return True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else: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return False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B2486785-09F3-4516-889D-F2C22D29B14F}"/>
              </a:ext>
            </a:extLst>
          </p:cNvPr>
          <p:cNvSpPr/>
          <p:nvPr/>
        </p:nvSpPr>
        <p:spPr>
          <a:xfrm>
            <a:off x="9430686" y="3833664"/>
            <a:ext cx="8665176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람다 함수 정의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lambda</a:t>
            </a:r>
            <a:r>
              <a:rPr lang="en-US" altLang="ko-KR" dirty="0"/>
              <a:t> a : True if a &gt; 0 else False</a:t>
            </a:r>
          </a:p>
        </p:txBody>
      </p:sp>
    </p:spTree>
    <p:extLst>
      <p:ext uri="{BB962C8B-B14F-4D97-AF65-F5344CB8AC3E}">
        <p14:creationId xmlns:p14="http://schemas.microsoft.com/office/powerpoint/2010/main" val="246453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람다 함수</a:t>
            </a:r>
            <a:r>
              <a:rPr lang="en-US" altLang="ko-KR" b="1" dirty="0"/>
              <a:t> </a:t>
            </a:r>
            <a:r>
              <a:rPr lang="ko-KR" altLang="en-US" b="1" dirty="0"/>
              <a:t>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람다 함수</a:t>
            </a:r>
            <a:r>
              <a:rPr lang="en-US" altLang="ko-KR" dirty="0"/>
              <a:t>(lambda)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182094" y="3833664"/>
            <a:ext cx="7266090" cy="318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기존 함수 호출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dirty="0"/>
              <a:t>&gt;&gt;&gt; </a:t>
            </a:r>
            <a:r>
              <a:rPr lang="en-US" altLang="ko-KR" sz="4500" dirty="0" err="1"/>
              <a:t>is_positive_number</a:t>
            </a:r>
            <a:r>
              <a:rPr lang="en-US" altLang="ko-KR" sz="4500" dirty="0"/>
              <a:t>(-2)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dirty="0"/>
              <a:t>False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B2486785-09F3-4516-889D-F2C22D29B14F}"/>
              </a:ext>
            </a:extLst>
          </p:cNvPr>
          <p:cNvSpPr/>
          <p:nvPr/>
        </p:nvSpPr>
        <p:spPr>
          <a:xfrm>
            <a:off x="9430686" y="3833664"/>
            <a:ext cx="9385256" cy="418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/>
              <a:t>람다 함수 호출 방법</a:t>
            </a:r>
            <a:endParaRPr lang="en-US" altLang="ko-KR" sz="40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&gt;&gt;&gt; lambda</a:t>
            </a:r>
            <a:r>
              <a:rPr lang="en-US" altLang="ko-KR" dirty="0"/>
              <a:t> a : True if a &gt; 0 else False(-2)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268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276</Words>
  <Application>Microsoft Office PowerPoint</Application>
  <PresentationFormat>사용자 지정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61</cp:revision>
  <dcterms:created xsi:type="dcterms:W3CDTF">2021-04-05T07:22:06Z</dcterms:created>
  <dcterms:modified xsi:type="dcterms:W3CDTF">2021-07-24T08:41:39Z</dcterms:modified>
</cp:coreProperties>
</file>