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95" r:id="rId2"/>
    <p:sldId id="277" r:id="rId3"/>
    <p:sldId id="301" r:id="rId4"/>
    <p:sldId id="302" r:id="rId5"/>
    <p:sldId id="297" r:id="rId6"/>
    <p:sldId id="298" r:id="rId7"/>
    <p:sldId id="303" r:id="rId8"/>
    <p:sldId id="299" r:id="rId9"/>
    <p:sldId id="300" r:id="rId10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07/26/2021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03.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중급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4.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map, filter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24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map </a:t>
            </a:r>
            <a:r>
              <a:rPr lang="ko-KR" altLang="en-US" dirty="0"/>
              <a:t>함수 사용 방법 </a:t>
            </a:r>
            <a:r>
              <a:rPr lang="en-US" altLang="ko-KR" dirty="0"/>
              <a:t>(+ </a:t>
            </a:r>
            <a:r>
              <a:rPr lang="ko-KR" altLang="en-US" dirty="0"/>
              <a:t>람다 함수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filter </a:t>
            </a:r>
            <a:r>
              <a:rPr lang="ko-KR" altLang="en-US" dirty="0"/>
              <a:t>함수 사용 방법 </a:t>
            </a:r>
            <a:r>
              <a:rPr lang="en-US" altLang="ko-KR" dirty="0"/>
              <a:t>(+ </a:t>
            </a:r>
            <a:r>
              <a:rPr lang="ko-KR" altLang="en-US" dirty="0"/>
              <a:t>람다 함수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map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map </a:t>
            </a:r>
            <a:r>
              <a:rPr lang="ko-KR" altLang="en-US" dirty="0"/>
              <a:t>함수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F8F6E8E-0239-487D-9BC6-F2DA8E4FEC0F}"/>
              </a:ext>
            </a:extLst>
          </p:cNvPr>
          <p:cNvSpPr/>
          <p:nvPr/>
        </p:nvSpPr>
        <p:spPr>
          <a:xfrm>
            <a:off x="2398118" y="5315526"/>
            <a:ext cx="9145016" cy="1969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map(</a:t>
            </a:r>
            <a:r>
              <a:rPr lang="ko-KR" altLang="en-US" sz="4000" dirty="0">
                <a:solidFill>
                  <a:schemeClr val="accent1"/>
                </a:solidFill>
              </a:rPr>
              <a:t>함수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 err="1">
                <a:solidFill>
                  <a:schemeClr val="accent1"/>
                </a:solidFill>
              </a:rPr>
              <a:t>순서가있는자료형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map(int, ['3', '4', '5', '6'])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2424474-DF77-4799-B043-4716F89F0F35}"/>
              </a:ext>
            </a:extLst>
          </p:cNvPr>
          <p:cNvSpPr/>
          <p:nvPr/>
        </p:nvSpPr>
        <p:spPr>
          <a:xfrm>
            <a:off x="2542134" y="8730208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['3', '4', '5', '6']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61ECEE1-0E55-423B-8593-F8F5FB1CC0CB}"/>
              </a:ext>
            </a:extLst>
          </p:cNvPr>
          <p:cNvSpPr/>
          <p:nvPr/>
        </p:nvSpPr>
        <p:spPr>
          <a:xfrm>
            <a:off x="7942734" y="9450288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F2B819-33A3-42D6-9862-6C2F3014D08C}"/>
              </a:ext>
            </a:extLst>
          </p:cNvPr>
          <p:cNvSpPr/>
          <p:nvPr/>
        </p:nvSpPr>
        <p:spPr>
          <a:xfrm>
            <a:off x="10967070" y="8730208"/>
            <a:ext cx="2160240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int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236A9C6-04F3-426C-A8A3-A85DBEE2CEBF}"/>
              </a:ext>
            </a:extLst>
          </p:cNvPr>
          <p:cNvSpPr/>
          <p:nvPr/>
        </p:nvSpPr>
        <p:spPr>
          <a:xfrm>
            <a:off x="13530071" y="9450288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A2EA2B-F5C8-4622-96B0-32D684A00E96}"/>
              </a:ext>
            </a:extLst>
          </p:cNvPr>
          <p:cNvSpPr/>
          <p:nvPr/>
        </p:nvSpPr>
        <p:spPr>
          <a:xfrm>
            <a:off x="16741144" y="8730208"/>
            <a:ext cx="5243150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C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map object</a:t>
            </a:r>
          </a:p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(3, 4, 5, 6)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14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map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map </a:t>
            </a:r>
            <a:r>
              <a:rPr lang="ko-KR" altLang="en-US" dirty="0"/>
              <a:t>함수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12592269-46CE-4BEF-985F-3DD2A4FF2239}"/>
              </a:ext>
            </a:extLst>
          </p:cNvPr>
          <p:cNvSpPr/>
          <p:nvPr/>
        </p:nvSpPr>
        <p:spPr>
          <a:xfrm>
            <a:off x="2396604" y="5345832"/>
            <a:ext cx="9145016" cy="1969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list(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map(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함수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순서가있는자료형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)</a:t>
            </a:r>
            <a:r>
              <a:rPr lang="en-US" altLang="ko-KR" sz="4000" dirty="0">
                <a:solidFill>
                  <a:schemeClr val="accent1"/>
                </a:solidFill>
              </a:rPr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list(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map(int, ['3', '4', '5', '6'])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76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map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모든 요소의 공백 제거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51E5277-B474-4F7A-80B4-E36588A81A4E}"/>
              </a:ext>
            </a:extLst>
          </p:cNvPr>
          <p:cNvSpPr/>
          <p:nvPr/>
        </p:nvSpPr>
        <p:spPr>
          <a:xfrm>
            <a:off x="2398118" y="5577102"/>
            <a:ext cx="5400600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1) for</a:t>
            </a:r>
            <a:r>
              <a:rPr lang="ko-KR" altLang="en-US" dirty="0"/>
              <a:t>문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F8F6E8E-0239-487D-9BC6-F2DA8E4FEC0F}"/>
              </a:ext>
            </a:extLst>
          </p:cNvPr>
          <p:cNvSpPr/>
          <p:nvPr/>
        </p:nvSpPr>
        <p:spPr>
          <a:xfrm>
            <a:off x="2398118" y="7074024"/>
            <a:ext cx="9145016" cy="308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items = ['  </a:t>
            </a:r>
            <a:r>
              <a:rPr lang="ko-KR" altLang="en-US" sz="4000" dirty="0" err="1"/>
              <a:t>로지덱마우스</a:t>
            </a:r>
            <a:r>
              <a:rPr lang="ko-KR" altLang="en-US" sz="4000" dirty="0"/>
              <a:t>  </a:t>
            </a:r>
            <a:r>
              <a:rPr lang="en-US" altLang="ko-KR" sz="4000" dirty="0"/>
              <a:t>', '  </a:t>
            </a:r>
            <a:r>
              <a:rPr lang="ko-KR" altLang="en-US" sz="4000" dirty="0" err="1"/>
              <a:t>앱솔키보드</a:t>
            </a:r>
            <a:r>
              <a:rPr lang="ko-KR" altLang="en-US" sz="4000" dirty="0"/>
              <a:t>  </a:t>
            </a:r>
            <a:r>
              <a:rPr lang="en-US" altLang="ko-KR" sz="4000" dirty="0"/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for 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in range(</a:t>
            </a:r>
            <a:r>
              <a:rPr lang="en-US" altLang="ko-KR" sz="4000" dirty="0" err="1"/>
              <a:t>len</a:t>
            </a:r>
            <a:r>
              <a:rPr lang="en-US" altLang="ko-KR" sz="4000" dirty="0"/>
              <a:t>(items)):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items[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] = items[</a:t>
            </a:r>
            <a:r>
              <a:rPr lang="en-US" altLang="ko-KR" sz="4000" dirty="0" err="1"/>
              <a:t>i</a:t>
            </a:r>
            <a:r>
              <a:rPr lang="en-US" altLang="ko-KR" sz="4000" dirty="0"/>
              <a:t>].</a:t>
            </a:r>
            <a:r>
              <a:rPr lang="en-US" altLang="ko-KR" sz="4000" dirty="0">
                <a:solidFill>
                  <a:schemeClr val="accent1"/>
                </a:solidFill>
              </a:rPr>
              <a:t>strip()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1EE365C6-6429-4634-8E00-5BB08D5057FC}"/>
              </a:ext>
            </a:extLst>
          </p:cNvPr>
          <p:cNvSpPr/>
          <p:nvPr/>
        </p:nvSpPr>
        <p:spPr>
          <a:xfrm>
            <a:off x="13055358" y="5577102"/>
            <a:ext cx="5688576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2) map</a:t>
            </a:r>
            <a:r>
              <a:rPr lang="ko-KR" altLang="en-US" dirty="0"/>
              <a:t>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6DFD6B9F-1796-485D-831C-74080D4212D2}"/>
              </a:ext>
            </a:extLst>
          </p:cNvPr>
          <p:cNvSpPr/>
          <p:nvPr/>
        </p:nvSpPr>
        <p:spPr>
          <a:xfrm>
            <a:off x="13199318" y="7074024"/>
            <a:ext cx="9145016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def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strip_all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    return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x.strip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['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로지덱마우스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', 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앱솔키보드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list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map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strip_all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items))</a:t>
            </a:r>
          </a:p>
        </p:txBody>
      </p:sp>
    </p:spTree>
    <p:extLst>
      <p:ext uri="{BB962C8B-B14F-4D97-AF65-F5344CB8AC3E}">
        <p14:creationId xmlns:p14="http://schemas.microsoft.com/office/powerpoint/2010/main" val="19137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map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리스트의 모든 요소의 공백을 제거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1EE365C6-6429-4634-8E00-5BB08D5057FC}"/>
              </a:ext>
            </a:extLst>
          </p:cNvPr>
          <p:cNvSpPr/>
          <p:nvPr/>
        </p:nvSpPr>
        <p:spPr>
          <a:xfrm>
            <a:off x="13055358" y="5577102"/>
            <a:ext cx="6768696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3) </a:t>
            </a:r>
            <a:r>
              <a:rPr lang="ko-KR" altLang="en-US" dirty="0"/>
              <a:t>람다 함수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6DFD6B9F-1796-485D-831C-74080D4212D2}"/>
              </a:ext>
            </a:extLst>
          </p:cNvPr>
          <p:cNvSpPr/>
          <p:nvPr/>
        </p:nvSpPr>
        <p:spPr>
          <a:xfrm>
            <a:off x="13199318" y="7074024"/>
            <a:ext cx="9245674" cy="1969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['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로지덱마우스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', 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앱솔키보드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list(map(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lambda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x: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x.strip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(), items))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3C37805F-7AA9-4A03-995E-8D6462F7F39F}"/>
              </a:ext>
            </a:extLst>
          </p:cNvPr>
          <p:cNvSpPr/>
          <p:nvPr/>
        </p:nvSpPr>
        <p:spPr>
          <a:xfrm>
            <a:off x="2225508" y="5577102"/>
            <a:ext cx="5688576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2) map</a:t>
            </a:r>
            <a:r>
              <a:rPr lang="ko-KR" altLang="en-US" dirty="0"/>
              <a:t>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7F4D3B59-D54A-4A88-9A3F-88DA2275A104}"/>
              </a:ext>
            </a:extLst>
          </p:cNvPr>
          <p:cNvSpPr/>
          <p:nvPr/>
        </p:nvSpPr>
        <p:spPr>
          <a:xfrm>
            <a:off x="2369468" y="7074024"/>
            <a:ext cx="9245674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def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strip_all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    return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x.strip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['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로지덱마우스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', '  </a:t>
            </a:r>
            <a:r>
              <a:rPr lang="ko-KR" altLang="en-US" sz="4000" spc="-45" dirty="0" err="1">
                <a:solidFill>
                  <a:srgbClr val="53585F"/>
                </a:solidFill>
                <a:latin typeface="SpoqaHanSans-Regular"/>
              </a:rPr>
              <a:t>앱솔키보드</a:t>
            </a:r>
            <a:r>
              <a:rPr lang="ko-KR" altLang="en-US" sz="4000" spc="-45" dirty="0">
                <a:solidFill>
                  <a:srgbClr val="53585F"/>
                </a:solidFill>
                <a:latin typeface="SpoqaHanSans-Regular"/>
              </a:rPr>
              <a:t>  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items = 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list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map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strip_all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items))</a:t>
            </a:r>
          </a:p>
        </p:txBody>
      </p:sp>
    </p:spTree>
    <p:extLst>
      <p:ext uri="{BB962C8B-B14F-4D97-AF65-F5344CB8AC3E}">
        <p14:creationId xmlns:p14="http://schemas.microsoft.com/office/powerpoint/2010/main" val="16960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filter </a:t>
            </a:r>
            <a:r>
              <a:rPr lang="ko-KR" altLang="en-US" b="1" dirty="0"/>
              <a:t>함수</a:t>
            </a:r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filter </a:t>
            </a:r>
            <a:r>
              <a:rPr lang="ko-KR" altLang="en-US" dirty="0"/>
              <a:t>함수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F8F6E8E-0239-487D-9BC6-F2DA8E4FEC0F}"/>
              </a:ext>
            </a:extLst>
          </p:cNvPr>
          <p:cNvSpPr/>
          <p:nvPr/>
        </p:nvSpPr>
        <p:spPr>
          <a:xfrm>
            <a:off x="2398118" y="5315526"/>
            <a:ext cx="9145016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filter(</a:t>
            </a:r>
            <a:r>
              <a:rPr lang="ko-KR" altLang="en-US" sz="4000" dirty="0">
                <a:solidFill>
                  <a:schemeClr val="accent1"/>
                </a:solidFill>
              </a:rPr>
              <a:t>함수</a:t>
            </a:r>
            <a:r>
              <a:rPr lang="en-US" altLang="ko-KR" sz="4000" dirty="0">
                <a:solidFill>
                  <a:schemeClr val="accent1"/>
                </a:solidFill>
              </a:rPr>
              <a:t>, </a:t>
            </a:r>
            <a:r>
              <a:rPr lang="ko-KR" altLang="en-US" sz="4000" dirty="0" err="1">
                <a:solidFill>
                  <a:schemeClr val="accent1"/>
                </a:solidFill>
              </a:rPr>
              <a:t>순서가있는자료형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def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func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	return x&lt; 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filter(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func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[-3, -2, 0, 5, 7])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2424474-DF77-4799-B043-4716F89F0F35}"/>
              </a:ext>
            </a:extLst>
          </p:cNvPr>
          <p:cNvSpPr/>
          <p:nvPr/>
        </p:nvSpPr>
        <p:spPr>
          <a:xfrm>
            <a:off x="254213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[-3, -2, 0, 5, 7]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61ECEE1-0E55-423B-8593-F8F5FB1CC0CB}"/>
              </a:ext>
            </a:extLst>
          </p:cNvPr>
          <p:cNvSpPr/>
          <p:nvPr/>
        </p:nvSpPr>
        <p:spPr>
          <a:xfrm>
            <a:off x="7825840" y="10962456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F2B819-33A3-42D6-9862-6C2F3014D08C}"/>
              </a:ext>
            </a:extLst>
          </p:cNvPr>
          <p:cNvSpPr/>
          <p:nvPr/>
        </p:nvSpPr>
        <p:spPr>
          <a:xfrm>
            <a:off x="10835532" y="10242376"/>
            <a:ext cx="2563001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x &lt; 0?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236A9C6-04F3-426C-A8A3-A85DBEE2CEBF}"/>
              </a:ext>
            </a:extLst>
          </p:cNvPr>
          <p:cNvSpPr/>
          <p:nvPr/>
        </p:nvSpPr>
        <p:spPr>
          <a:xfrm>
            <a:off x="13665682" y="10962456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A2EA2B-F5C8-4622-96B0-32D684A00E96}"/>
              </a:ext>
            </a:extLst>
          </p:cNvPr>
          <p:cNvSpPr/>
          <p:nvPr/>
        </p:nvSpPr>
        <p:spPr>
          <a:xfrm>
            <a:off x="16741144" y="10242376"/>
            <a:ext cx="5243150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C000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filter object</a:t>
            </a:r>
          </a:p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(-3, -2)</a:t>
            </a:r>
            <a:endParaRPr lang="ko-KR" altLang="en-US" sz="40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filter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리스트에서 길이가 </a:t>
            </a:r>
            <a:r>
              <a:rPr lang="en-US" altLang="ko-KR" dirty="0"/>
              <a:t>3</a:t>
            </a:r>
            <a:r>
              <a:rPr lang="ko-KR" altLang="en-US" dirty="0"/>
              <a:t>이하인 문자들만 필터링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51E5277-B474-4F7A-80B4-E36588A81A4E}"/>
              </a:ext>
            </a:extLst>
          </p:cNvPr>
          <p:cNvSpPr/>
          <p:nvPr/>
        </p:nvSpPr>
        <p:spPr>
          <a:xfrm>
            <a:off x="2398118" y="5577102"/>
            <a:ext cx="5400600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1) for</a:t>
            </a:r>
            <a:r>
              <a:rPr lang="ko-KR" altLang="en-US" dirty="0"/>
              <a:t>문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5F8F6E8E-0239-487D-9BC6-F2DA8E4FEC0F}"/>
              </a:ext>
            </a:extLst>
          </p:cNvPr>
          <p:cNvSpPr/>
          <p:nvPr/>
        </p:nvSpPr>
        <p:spPr>
          <a:xfrm>
            <a:off x="2398118" y="7074024"/>
            <a:ext cx="9361040" cy="5316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animals = ['cat', 'tiger', 'dog', 'bird', 'monkey']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result = []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for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i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 in animals: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	if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len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i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) &lt;= 3: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			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result.append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i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)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1EE365C6-6429-4634-8E00-5BB08D5057FC}"/>
              </a:ext>
            </a:extLst>
          </p:cNvPr>
          <p:cNvSpPr/>
          <p:nvPr/>
        </p:nvSpPr>
        <p:spPr>
          <a:xfrm>
            <a:off x="13055358" y="5577102"/>
            <a:ext cx="5688576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2) filter</a:t>
            </a:r>
            <a:r>
              <a:rPr lang="ko-KR" altLang="en-US" dirty="0"/>
              <a:t>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6DFD6B9F-1796-485D-831C-74080D4212D2}"/>
              </a:ext>
            </a:extLst>
          </p:cNvPr>
          <p:cNvSpPr/>
          <p:nvPr/>
        </p:nvSpPr>
        <p:spPr>
          <a:xfrm>
            <a:off x="13199318" y="7074024"/>
            <a:ext cx="9361040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animals = ['cat', 'tiger', 'dog', 'bird', 'monkey']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def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word_check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	return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len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 &lt;=3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result = list(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filter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word_check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animals))</a:t>
            </a:r>
          </a:p>
        </p:txBody>
      </p:sp>
    </p:spTree>
    <p:extLst>
      <p:ext uri="{BB962C8B-B14F-4D97-AF65-F5344CB8AC3E}">
        <p14:creationId xmlns:p14="http://schemas.microsoft.com/office/powerpoint/2010/main" val="441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807491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filter </a:t>
            </a:r>
            <a:r>
              <a:rPr lang="ko-KR" altLang="en-US" b="1" dirty="0"/>
              <a:t>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filter </a:t>
            </a: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769752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리스트에서 길이가 </a:t>
            </a:r>
            <a:r>
              <a:rPr lang="en-US" altLang="ko-KR" dirty="0"/>
              <a:t>3</a:t>
            </a:r>
            <a:r>
              <a:rPr lang="ko-KR" altLang="en-US" dirty="0"/>
              <a:t>이하인 문자들만 필터링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1EE365C6-6429-4634-8E00-5BB08D5057FC}"/>
              </a:ext>
            </a:extLst>
          </p:cNvPr>
          <p:cNvSpPr/>
          <p:nvPr/>
        </p:nvSpPr>
        <p:spPr>
          <a:xfrm>
            <a:off x="13055358" y="5577102"/>
            <a:ext cx="648066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3) </a:t>
            </a:r>
            <a:r>
              <a:rPr lang="ko-KR" altLang="en-US" dirty="0"/>
              <a:t>람다 함수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6DFD6B9F-1796-485D-831C-74080D4212D2}"/>
              </a:ext>
            </a:extLst>
          </p:cNvPr>
          <p:cNvSpPr/>
          <p:nvPr/>
        </p:nvSpPr>
        <p:spPr>
          <a:xfrm>
            <a:off x="13199318" y="7074024"/>
            <a:ext cx="9361040" cy="2892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animals = ['cat', 'tiger', 'dog', 'bird', 'monkey']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result = list(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filter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(lambda x :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len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 &lt;= 3, animals))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0E357B0D-BE88-4FAD-AA33-48ACCD6AE55C}"/>
              </a:ext>
            </a:extLst>
          </p:cNvPr>
          <p:cNvSpPr/>
          <p:nvPr/>
        </p:nvSpPr>
        <p:spPr>
          <a:xfrm>
            <a:off x="2398118" y="5577102"/>
            <a:ext cx="5688576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2) filter</a:t>
            </a:r>
            <a:r>
              <a:rPr lang="ko-KR" altLang="en-US" dirty="0"/>
              <a:t> 사용했을 때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F32A9C77-4F89-4BD5-A859-948C4309F0C8}"/>
              </a:ext>
            </a:extLst>
          </p:cNvPr>
          <p:cNvSpPr/>
          <p:nvPr/>
        </p:nvSpPr>
        <p:spPr>
          <a:xfrm>
            <a:off x="2542078" y="7074024"/>
            <a:ext cx="9361040" cy="420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animals = ['cat', 'tiger', 'dog', 'bird', 'monkey']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def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word_check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	return 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len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(x) &lt;=3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result = list(</a:t>
            </a:r>
            <a:r>
              <a:rPr lang="en-US" altLang="ko-KR" sz="4000" spc="-45" dirty="0">
                <a:solidFill>
                  <a:schemeClr val="accent1"/>
                </a:solidFill>
                <a:latin typeface="SpoqaHanSans-Regular"/>
              </a:rPr>
              <a:t>filter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(</a:t>
            </a:r>
            <a:r>
              <a:rPr lang="en-US" altLang="ko-KR" sz="4000" spc="-45" dirty="0" err="1">
                <a:solidFill>
                  <a:srgbClr val="53585F"/>
                </a:solidFill>
                <a:latin typeface="SpoqaHanSans-Regular"/>
              </a:rPr>
              <a:t>word_check</a:t>
            </a:r>
            <a:r>
              <a:rPr lang="en-US" altLang="ko-KR" sz="4000" spc="-45" dirty="0">
                <a:solidFill>
                  <a:srgbClr val="53585F"/>
                </a:solidFill>
                <a:latin typeface="SpoqaHanSans-Regular"/>
              </a:rPr>
              <a:t>, animals))</a:t>
            </a:r>
          </a:p>
        </p:txBody>
      </p:sp>
    </p:spTree>
    <p:extLst>
      <p:ext uri="{BB962C8B-B14F-4D97-AF65-F5344CB8AC3E}">
        <p14:creationId xmlns:p14="http://schemas.microsoft.com/office/powerpoint/2010/main" val="34538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562</Words>
  <Application>Microsoft Office PowerPoint</Application>
  <PresentationFormat>사용자 지정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63</cp:revision>
  <dcterms:created xsi:type="dcterms:W3CDTF">2021-04-05T07:22:06Z</dcterms:created>
  <dcterms:modified xsi:type="dcterms:W3CDTF">2021-07-25T17:03:54Z</dcterms:modified>
</cp:coreProperties>
</file>