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77" r:id="rId3"/>
    <p:sldId id="307" r:id="rId4"/>
    <p:sldId id="317" r:id="rId5"/>
    <p:sldId id="318" r:id="rId6"/>
    <p:sldId id="316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38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여러가지 속성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속성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인스턴스 속성 </a:t>
            </a:r>
            <a:r>
              <a:rPr lang="en-US" altLang="ko-KR" dirty="0"/>
              <a:t>(instance attribute)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속성 </a:t>
            </a:r>
            <a:r>
              <a:rPr lang="en-US" altLang="ko-KR" dirty="0"/>
              <a:t>(class attribute)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비공개 속성 </a:t>
            </a:r>
            <a:r>
              <a:rPr lang="en-US" altLang="ko-KR" dirty="0"/>
              <a:t>(private attribute)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인스턴스 속성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속성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객체마다 다르게 가지는 속성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F3A5EF1-6963-4A22-A82C-28E8CF4B7A71}"/>
              </a:ext>
            </a:extLst>
          </p:cNvPr>
          <p:cNvSpPr/>
          <p:nvPr/>
        </p:nvSpPr>
        <p:spPr>
          <a:xfrm>
            <a:off x="3046190" y="5417840"/>
            <a:ext cx="10009112" cy="468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Unit: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en-US" altLang="ko-KR" sz="4000" dirty="0"/>
              <a:t>__</a:t>
            </a:r>
            <a:r>
              <a:rPr lang="en-US" altLang="ko-KR" sz="4000" dirty="0" err="1"/>
              <a:t>init</a:t>
            </a:r>
            <a:r>
              <a:rPr lang="en-US" altLang="ko-KR" sz="4000" dirty="0"/>
              <a:t>__</a:t>
            </a:r>
            <a:r>
              <a:rPr lang="en-US" altLang="ko-KR" sz="4000" dirty="0">
                <a:solidFill>
                  <a:schemeClr val="accent1"/>
                </a:solidFill>
              </a:rPr>
              <a:t>(self, name, hp, shield, </a:t>
            </a:r>
            <a:r>
              <a:rPr lang="en-US" altLang="ko-KR" sz="4000" dirty="0" err="1">
                <a:solidFill>
                  <a:schemeClr val="accent1"/>
                </a:solidFill>
              </a:rPr>
              <a:t>demage</a:t>
            </a:r>
            <a:r>
              <a:rPr lang="en-US" altLang="ko-KR" sz="4000" dirty="0">
                <a:solidFill>
                  <a:schemeClr val="accent1"/>
                </a:solidFill>
              </a:rPr>
              <a:t>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/>
              <a:t>self.name = name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self.hp</a:t>
            </a:r>
            <a:r>
              <a:rPr lang="en-US" altLang="ko-KR" sz="4000" dirty="0"/>
              <a:t> = hp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self.shield</a:t>
            </a:r>
            <a:r>
              <a:rPr lang="en-US" altLang="ko-KR" sz="4000" dirty="0"/>
              <a:t> = shield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self.demage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demage</a:t>
            </a:r>
            <a:endParaRPr lang="en-US" altLang="ko-KR" sz="4000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031A5D59-76D5-4A5D-8E3F-7E4CDCF3C550}"/>
              </a:ext>
            </a:extLst>
          </p:cNvPr>
          <p:cNvSpPr/>
          <p:nvPr/>
        </p:nvSpPr>
        <p:spPr>
          <a:xfrm>
            <a:off x="3090540" y="10890448"/>
            <a:ext cx="9100666" cy="30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probe = Unit("</a:t>
            </a:r>
            <a:r>
              <a:rPr lang="ko-KR" altLang="en-US" sz="4000" dirty="0" err="1"/>
              <a:t>프로브</a:t>
            </a:r>
            <a:r>
              <a:rPr lang="en-US" altLang="ko-KR" sz="4000" dirty="0"/>
              <a:t>", 20, 20, 5)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zealot = Unit("</a:t>
            </a:r>
            <a:r>
              <a:rPr lang="ko-KR" altLang="en-US" sz="4000" dirty="0" err="1"/>
              <a:t>질럿</a:t>
            </a:r>
            <a:r>
              <a:rPr lang="en-US" altLang="ko-KR" sz="4000" dirty="0"/>
              <a:t>", 100, 60, 16)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dragoon = Unit("</a:t>
            </a:r>
            <a:r>
              <a:rPr lang="ko-KR" altLang="en-US" sz="4000" dirty="0" err="1"/>
              <a:t>드라군</a:t>
            </a:r>
            <a:r>
              <a:rPr lang="en-US" altLang="ko-KR" sz="4000" dirty="0"/>
              <a:t>", 100, 80, 20)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0F67C6CC-31F8-4528-A6C6-2413B595F1C1}"/>
              </a:ext>
            </a:extLst>
          </p:cNvPr>
          <p:cNvSpPr/>
          <p:nvPr/>
        </p:nvSpPr>
        <p:spPr>
          <a:xfrm>
            <a:off x="14711486" y="5417840"/>
            <a:ext cx="705678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안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self.</a:t>
            </a:r>
            <a:r>
              <a:rPr lang="ko-KR" altLang="en-US" dirty="0" err="1">
                <a:solidFill>
                  <a:schemeClr val="accent2"/>
                </a:solidFill>
              </a:rPr>
              <a:t>속성명</a:t>
            </a:r>
            <a:endParaRPr lang="en-US" altLang="ko-KR" dirty="0">
              <a:solidFill>
                <a:schemeClr val="accent2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밖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chemeClr val="accent2"/>
                </a:solidFill>
              </a:rPr>
              <a:t>객체명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 err="1">
                <a:solidFill>
                  <a:schemeClr val="accent2"/>
                </a:solidFill>
              </a:rPr>
              <a:t>속성명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클래스 속성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속성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모든 객체가 공유하는 속성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F3A5EF1-6963-4A22-A82C-28E8CF4B7A71}"/>
              </a:ext>
            </a:extLst>
          </p:cNvPr>
          <p:cNvSpPr/>
          <p:nvPr/>
        </p:nvSpPr>
        <p:spPr>
          <a:xfrm>
            <a:off x="3046190" y="5417840"/>
            <a:ext cx="10009112" cy="6296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class Unit: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count = 0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</a:t>
            </a:r>
            <a:r>
              <a:rPr lang="en-US" altLang="ko-KR" sz="4000" dirty="0"/>
              <a:t>def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/>
              <a:t>__</a:t>
            </a:r>
            <a:r>
              <a:rPr lang="en-US" altLang="ko-KR" sz="4000" dirty="0" err="1"/>
              <a:t>init</a:t>
            </a:r>
            <a:r>
              <a:rPr lang="en-US" altLang="ko-KR" sz="4000" dirty="0"/>
              <a:t>__(self, name, hp, shield, </a:t>
            </a:r>
            <a:r>
              <a:rPr lang="en-US" altLang="ko-KR" sz="4000" dirty="0" err="1"/>
              <a:t>demage</a:t>
            </a:r>
            <a:r>
              <a:rPr lang="en-US" altLang="ko-KR" sz="4000" dirty="0"/>
              <a:t>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/>
              <a:t>self.name = name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self.hp</a:t>
            </a:r>
            <a:r>
              <a:rPr lang="en-US" altLang="ko-KR" sz="4000" dirty="0"/>
              <a:t> = hp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self.shield</a:t>
            </a:r>
            <a:r>
              <a:rPr lang="en-US" altLang="ko-KR" sz="4000" dirty="0"/>
              <a:t> = shield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self.demage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demage</a:t>
            </a:r>
            <a:endParaRPr lang="en-US" altLang="ko-KR" sz="40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>
                <a:solidFill>
                  <a:schemeClr val="accent1"/>
                </a:solidFill>
              </a:rPr>
              <a:t>Unit.count</a:t>
            </a:r>
            <a:r>
              <a:rPr lang="en-US" altLang="ko-KR" sz="4000" dirty="0">
                <a:solidFill>
                  <a:schemeClr val="accent1"/>
                </a:solidFill>
              </a:rPr>
              <a:t> += 1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031A5D59-76D5-4A5D-8E3F-7E4CDCF3C550}"/>
              </a:ext>
            </a:extLst>
          </p:cNvPr>
          <p:cNvSpPr/>
          <p:nvPr/>
        </p:nvSpPr>
        <p:spPr>
          <a:xfrm>
            <a:off x="14267334" y="5270077"/>
            <a:ext cx="9100666" cy="468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probe = Unit("</a:t>
            </a:r>
            <a:r>
              <a:rPr lang="ko-KR" altLang="en-US" sz="4000" dirty="0" err="1"/>
              <a:t>프로브</a:t>
            </a:r>
            <a:r>
              <a:rPr lang="en-US" altLang="ko-KR" sz="4000" dirty="0"/>
              <a:t>", 20, 20, 5)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zealot = Unit("</a:t>
            </a:r>
            <a:r>
              <a:rPr lang="ko-KR" altLang="en-US" sz="4000" dirty="0" err="1"/>
              <a:t>질럿</a:t>
            </a:r>
            <a:r>
              <a:rPr lang="en-US" altLang="ko-KR" sz="4000" dirty="0"/>
              <a:t>", 100, 60, 16)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dragoon = Unit("</a:t>
            </a:r>
            <a:r>
              <a:rPr lang="ko-KR" altLang="en-US" sz="4000" dirty="0" err="1"/>
              <a:t>드라군</a:t>
            </a:r>
            <a:r>
              <a:rPr lang="en-US" altLang="ko-KR" sz="4000" dirty="0"/>
              <a:t>", 100, 80, 20)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print(</a:t>
            </a:r>
            <a:r>
              <a:rPr lang="en-US" altLang="ko-KR" sz="4000" dirty="0" err="1"/>
              <a:t>Unit.count</a:t>
            </a:r>
            <a:r>
              <a:rPr lang="en-US" altLang="ko-KR" sz="4000" dirty="0"/>
              <a:t>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506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비공개 속성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속성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안에서만 접근 가능한 속성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0F3A5EF1-6963-4A22-A82C-28E8CF4B7A71}"/>
              </a:ext>
            </a:extLst>
          </p:cNvPr>
          <p:cNvSpPr/>
          <p:nvPr/>
        </p:nvSpPr>
        <p:spPr>
          <a:xfrm>
            <a:off x="3046190" y="5417840"/>
            <a:ext cx="10009112" cy="468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class Unit: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</a:t>
            </a:r>
            <a:r>
              <a:rPr lang="en-US" altLang="ko-KR" sz="4000" dirty="0"/>
              <a:t>def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/>
              <a:t>__</a:t>
            </a:r>
            <a:r>
              <a:rPr lang="en-US" altLang="ko-KR" sz="4000" dirty="0" err="1"/>
              <a:t>init</a:t>
            </a:r>
            <a:r>
              <a:rPr lang="en-US" altLang="ko-KR" sz="4000" dirty="0"/>
              <a:t>__(self, name, hp, shield, </a:t>
            </a:r>
            <a:r>
              <a:rPr lang="en-US" altLang="ko-KR" sz="4000" dirty="0" err="1"/>
              <a:t>demage</a:t>
            </a:r>
            <a:r>
              <a:rPr lang="en-US" altLang="ko-KR" sz="4000" dirty="0"/>
              <a:t>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/>
              <a:t>self.name = name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>
                <a:solidFill>
                  <a:schemeClr val="accent1"/>
                </a:solidFill>
              </a:rPr>
              <a:t>self.__hp</a:t>
            </a:r>
            <a:r>
              <a:rPr lang="en-US" altLang="ko-KR" sz="4000" dirty="0">
                <a:solidFill>
                  <a:schemeClr val="accent1"/>
                </a:solidFill>
              </a:rPr>
              <a:t> </a:t>
            </a:r>
            <a:r>
              <a:rPr lang="en-US" altLang="ko-KR" sz="4000" dirty="0"/>
              <a:t>= hp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self.shield</a:t>
            </a:r>
            <a:r>
              <a:rPr lang="en-US" altLang="ko-KR" sz="4000" dirty="0"/>
              <a:t> = shield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self.demage</a:t>
            </a:r>
            <a:r>
              <a:rPr lang="en-US" altLang="ko-KR" sz="4000" dirty="0"/>
              <a:t> = </a:t>
            </a:r>
            <a:r>
              <a:rPr lang="en-US" altLang="ko-KR" sz="4000" dirty="0" err="1"/>
              <a:t>demage</a:t>
            </a:r>
            <a:endParaRPr lang="en-US" altLang="ko-KR" sz="4000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031A5D59-76D5-4A5D-8E3F-7E4CDCF3C550}"/>
              </a:ext>
            </a:extLst>
          </p:cNvPr>
          <p:cNvSpPr/>
          <p:nvPr/>
        </p:nvSpPr>
        <p:spPr>
          <a:xfrm>
            <a:off x="14267334" y="5270077"/>
            <a:ext cx="9100666" cy="3872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probe = Unit("</a:t>
            </a:r>
            <a:r>
              <a:rPr lang="ko-KR" altLang="en-US" sz="4000" dirty="0" err="1"/>
              <a:t>프로브</a:t>
            </a:r>
            <a:r>
              <a:rPr lang="en-US" altLang="ko-KR" sz="4000" dirty="0"/>
              <a:t>", 20, 20, 5)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zealot = Unit("</a:t>
            </a:r>
            <a:r>
              <a:rPr lang="ko-KR" altLang="en-US" sz="4000" dirty="0" err="1"/>
              <a:t>질럿</a:t>
            </a:r>
            <a:r>
              <a:rPr lang="en-US" altLang="ko-KR" sz="4000" dirty="0"/>
              <a:t>", 100, 60, 16)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dragoon = Unit("</a:t>
            </a:r>
            <a:r>
              <a:rPr lang="ko-KR" altLang="en-US" sz="4000" dirty="0" err="1"/>
              <a:t>드라군</a:t>
            </a:r>
            <a:r>
              <a:rPr lang="en-US" altLang="ko-KR" sz="4000" dirty="0"/>
              <a:t>", 100, 80, 20)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# </a:t>
            </a:r>
            <a:r>
              <a:rPr lang="en-US" altLang="ko-KR" sz="4000" dirty="0" err="1"/>
              <a:t>zealot.__hp</a:t>
            </a:r>
            <a:r>
              <a:rPr lang="en-US" altLang="ko-KR" sz="4000" dirty="0"/>
              <a:t> = 9999 </a:t>
            </a:r>
            <a:r>
              <a:rPr lang="ko-KR" altLang="en-US" sz="4000" dirty="0"/>
              <a:t>변경 불가능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78834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속성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D8A69-46A4-4856-B4AD-A06B5DD0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845" y="188640"/>
            <a:ext cx="13338720" cy="13338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32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387</Words>
  <Application>Microsoft Office PowerPoint</Application>
  <PresentationFormat>사용자 지정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110</cp:revision>
  <dcterms:created xsi:type="dcterms:W3CDTF">2021-04-05T07:22:06Z</dcterms:created>
  <dcterms:modified xsi:type="dcterms:W3CDTF">2021-07-31T11:58:48Z</dcterms:modified>
</cp:coreProperties>
</file>