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77" r:id="rId3"/>
    <p:sldId id="326" r:id="rId4"/>
    <p:sldId id="308" r:id="rId5"/>
    <p:sldId id="325" r:id="rId6"/>
    <p:sldId id="321" r:id="rId7"/>
    <p:sldId id="323" r:id="rId8"/>
    <p:sldId id="320" r:id="rId9"/>
    <p:sldId id="322" r:id="rId10"/>
    <p:sldId id="312" r:id="rId11"/>
    <p:sldId id="324" r:id="rId12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1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k-toc.tistory.com/entry/%EB%B0%B0%EA%B7%B8-%ED%9A%8C%EB%B3%B5%EC%95%84%EC%9D%B4%ED%85%9C-%EC%83%81%ED%99%A9%EC%97%90-%EB%94%B0%EB%A5%B8-%ED%9A%A8%EC%9C%A8%EC%A0%81%EC%9D%B8-%EC%82%AC%EC%9A%A9%EB%B2%95%EA%B3%BC-%EA%BF%80%ED%8C%8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n.co.kr/board/battlegrounds/5074/29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hyperlink" Target="http://guide.pubg.game.daum.net/?page_id=93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상속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9BCC6B-DF1A-4EF5-808A-C5310CC8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346" y="2170704"/>
            <a:ext cx="16767720" cy="1117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4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FE508-FAF6-4207-878B-E78E4E554B6A}"/>
              </a:ext>
            </a:extLst>
          </p:cNvPr>
          <p:cNvSpPr txBox="1"/>
          <p:nvPr/>
        </p:nvSpPr>
        <p:spPr>
          <a:xfrm>
            <a:off x="2110086" y="3761656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아이템 이미지 출처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https://tik-toc.tistory.com/entry/%EB%B0%B0%EA%B7%B8-%ED%9A%8C%EB%B3%B5%EC%95%84%EC%9D%B4%ED%85%9C-%EC%83%81%ED%99%A9%EC%97%90-%EB%94%B0%EB%A5%B8-%ED%9A%A8%EC%9C%A8%EC%A0%81%EC%9D%B8-%EC%82%AC%EC%9A%A9%EB%B2%95%EA%B3%BC-%EA%BF%80%ED%8C%81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https://www.inven.co.kr/board/battlegrounds/5074/293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5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8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상속의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상속의 장점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상속 구현하기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추상 클래스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22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클래스들의 </a:t>
            </a:r>
            <a:r>
              <a:rPr lang="ko-KR" altLang="en-US" dirty="0">
                <a:solidFill>
                  <a:schemeClr val="accent1"/>
                </a:solidFill>
              </a:rPr>
              <a:t>공통된 속성과 메서드</a:t>
            </a:r>
            <a:r>
              <a:rPr lang="ko-KR" altLang="en-US" dirty="0"/>
              <a:t>를 뽑아내서 부모 클래스를 만든다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이를 자식 클래스에서 상속받아서 사용한다</a:t>
            </a:r>
            <a:r>
              <a:rPr lang="en-US" altLang="ko-KR" dirty="0"/>
              <a:t>. 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37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329608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>
                <a:solidFill>
                  <a:schemeClr val="accent1"/>
                </a:solidFill>
              </a:rPr>
              <a:t>부모클래스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4642903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4642903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7EBCA41-196F-4DC7-9553-2CD674A36575}"/>
              </a:ext>
            </a:extLst>
          </p:cNvPr>
          <p:cNvSpPr/>
          <p:nvPr/>
        </p:nvSpPr>
        <p:spPr>
          <a:xfrm>
            <a:off x="5955133" y="8369970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>
                <a:solidFill>
                  <a:schemeClr val="accent1"/>
                </a:solidFill>
              </a:rPr>
              <a:t>자식클래스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638C51BF-B51E-4D96-8F4D-5451985A36D3}"/>
              </a:ext>
            </a:extLst>
          </p:cNvPr>
          <p:cNvSpPr/>
          <p:nvPr/>
        </p:nvSpPr>
        <p:spPr>
          <a:xfrm>
            <a:off x="6574582" y="9683265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70FB091-757A-4314-B040-93486C5E51D8}"/>
              </a:ext>
            </a:extLst>
          </p:cNvPr>
          <p:cNvSpPr/>
          <p:nvPr/>
        </p:nvSpPr>
        <p:spPr>
          <a:xfrm>
            <a:off x="11543134" y="9683265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CB0DD-6E69-48ED-B7CC-7015B1287EA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12191205" y="6599221"/>
            <a:ext cx="0" cy="1770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장점</a:t>
            </a:r>
            <a:endParaRPr lang="en-US" altLang="ko-KR"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2695262" y="3588387"/>
            <a:ext cx="7892257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>
                <a:solidFill>
                  <a:schemeClr val="accent1"/>
                </a:solidFill>
              </a:rPr>
              <a:t>부모클래스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13314711" y="4901682"/>
            <a:ext cx="2305334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6373952" y="4901682"/>
            <a:ext cx="3818621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7EBCA41-196F-4DC7-9553-2CD674A36575}"/>
              </a:ext>
            </a:extLst>
          </p:cNvPr>
          <p:cNvSpPr/>
          <p:nvPr/>
        </p:nvSpPr>
        <p:spPr>
          <a:xfrm>
            <a:off x="12695262" y="8628749"/>
            <a:ext cx="7892257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>
                <a:solidFill>
                  <a:schemeClr val="accent1"/>
                </a:solidFill>
              </a:rPr>
              <a:t>자식클래스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638C51BF-B51E-4D96-8F4D-5451985A36D3}"/>
              </a:ext>
            </a:extLst>
          </p:cNvPr>
          <p:cNvSpPr/>
          <p:nvPr/>
        </p:nvSpPr>
        <p:spPr>
          <a:xfrm>
            <a:off x="13314711" y="9942044"/>
            <a:ext cx="2305334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70FB091-757A-4314-B040-93486C5E51D8}"/>
              </a:ext>
            </a:extLst>
          </p:cNvPr>
          <p:cNvSpPr/>
          <p:nvPr/>
        </p:nvSpPr>
        <p:spPr>
          <a:xfrm>
            <a:off x="16371982" y="9942044"/>
            <a:ext cx="3818621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CB0DD-6E69-48ED-B7CC-7015B1287EA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16641391" y="6858000"/>
            <a:ext cx="0" cy="1770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33">
            <a:extLst>
              <a:ext uri="{FF2B5EF4-FFF2-40B4-BE49-F238E27FC236}">
                <a16:creationId xmlns:a16="http://schemas.microsoft.com/office/drawing/2014/main" id="{02649768-9B19-4405-B0D2-53BAC905A7D7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코드의 중복을 제거할 수 있다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유지보수가 편리해 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56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 구현하기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6" name="그림 5">
            <a:hlinkClick r:id="rId4"/>
            <a:extLst>
              <a:ext uri="{FF2B5EF4-FFF2-40B4-BE49-F238E27FC236}">
                <a16:creationId xmlns:a16="http://schemas.microsoft.com/office/drawing/2014/main" id="{579A61EF-54EB-4606-AAC8-51F70D656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751" y="3697688"/>
            <a:ext cx="12350907" cy="77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552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329608"/>
            <a:ext cx="12472144" cy="3454279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>
                <a:solidFill>
                  <a:schemeClr val="accent1"/>
                </a:solidFill>
              </a:rPr>
              <a:t>Item</a:t>
            </a:r>
            <a:r>
              <a:rPr lang="ko-KR" altLang="en-US" sz="4800" b="1" dirty="0">
                <a:solidFill>
                  <a:schemeClr val="accent1"/>
                </a:solidFill>
              </a:rPr>
              <a:t> 클래스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8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4642903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4642903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7EBCA41-196F-4DC7-9553-2CD674A36575}"/>
              </a:ext>
            </a:extLst>
          </p:cNvPr>
          <p:cNvSpPr/>
          <p:nvPr/>
        </p:nvSpPr>
        <p:spPr>
          <a:xfrm>
            <a:off x="5955133" y="8369970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>
                <a:solidFill>
                  <a:schemeClr val="accent1"/>
                </a:solidFill>
              </a:rPr>
              <a:t>Weapon </a:t>
            </a:r>
            <a:r>
              <a:rPr lang="ko-KR" altLang="en-US" sz="4800" b="1" dirty="0">
                <a:solidFill>
                  <a:schemeClr val="accent1"/>
                </a:solidFill>
              </a:rPr>
              <a:t>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638C51BF-B51E-4D96-8F4D-5451985A36D3}"/>
              </a:ext>
            </a:extLst>
          </p:cNvPr>
          <p:cNvSpPr/>
          <p:nvPr/>
        </p:nvSpPr>
        <p:spPr>
          <a:xfrm>
            <a:off x="6574582" y="9683265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70FB091-757A-4314-B040-93486C5E51D8}"/>
              </a:ext>
            </a:extLst>
          </p:cNvPr>
          <p:cNvSpPr/>
          <p:nvPr/>
        </p:nvSpPr>
        <p:spPr>
          <a:xfrm>
            <a:off x="11543134" y="9683265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CB0DD-6E69-48ED-B7CC-7015B1287EA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12191205" y="6783887"/>
            <a:ext cx="0" cy="1586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33">
            <a:extLst>
              <a:ext uri="{FF2B5EF4-FFF2-40B4-BE49-F238E27FC236}">
                <a16:creationId xmlns:a16="http://schemas.microsoft.com/office/drawing/2014/main" id="{A9759C95-7B21-4F77-B9EE-23CA628F052A}"/>
              </a:ext>
            </a:extLst>
          </p:cNvPr>
          <p:cNvSpPr/>
          <p:nvPr/>
        </p:nvSpPr>
        <p:spPr>
          <a:xfrm>
            <a:off x="6862614" y="5362496"/>
            <a:ext cx="2231585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이름</a:t>
            </a:r>
            <a:endParaRPr lang="en-US" altLang="ko-KR" sz="3200" dirty="0"/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1CE11861-52CF-41F3-A4C9-437693D7AF6E}"/>
              </a:ext>
            </a:extLst>
          </p:cNvPr>
          <p:cNvSpPr/>
          <p:nvPr/>
        </p:nvSpPr>
        <p:spPr>
          <a:xfrm>
            <a:off x="6718598" y="10433176"/>
            <a:ext cx="3312368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이름</a:t>
            </a:r>
            <a:r>
              <a:rPr lang="en-US" altLang="ko-KR" sz="3200" dirty="0"/>
              <a:t>, </a:t>
            </a:r>
            <a:r>
              <a:rPr lang="ko-KR" altLang="en-US" sz="3200" dirty="0"/>
              <a:t>데미지</a:t>
            </a:r>
            <a:endParaRPr lang="en-US" altLang="ko-KR" sz="320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2DBE7295-9F69-427B-9657-DB0F203663B1}"/>
              </a:ext>
            </a:extLst>
          </p:cNvPr>
          <p:cNvSpPr/>
          <p:nvPr/>
        </p:nvSpPr>
        <p:spPr>
          <a:xfrm>
            <a:off x="11759158" y="5362495"/>
            <a:ext cx="3312368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줍기</a:t>
            </a:r>
            <a:r>
              <a:rPr lang="en-US" altLang="ko-KR" sz="3200" dirty="0"/>
              <a:t>, </a:t>
            </a:r>
            <a:r>
              <a:rPr lang="ko-KR" altLang="en-US" sz="3200" dirty="0"/>
              <a:t>버리기</a:t>
            </a:r>
            <a:endParaRPr lang="en-US" altLang="ko-KR" sz="3200" dirty="0"/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D63F035C-9BD2-45A3-A761-4EA30E14644A}"/>
              </a:ext>
            </a:extLst>
          </p:cNvPr>
          <p:cNvSpPr/>
          <p:nvPr/>
        </p:nvSpPr>
        <p:spPr>
          <a:xfrm>
            <a:off x="11751860" y="10433176"/>
            <a:ext cx="4903842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줍기</a:t>
            </a:r>
            <a:r>
              <a:rPr lang="en-US" altLang="ko-KR" sz="3200" dirty="0"/>
              <a:t>, </a:t>
            </a:r>
            <a:r>
              <a:rPr lang="ko-KR" altLang="en-US" sz="3200" dirty="0"/>
              <a:t>버리기</a:t>
            </a:r>
            <a:r>
              <a:rPr lang="en-US" altLang="ko-KR" sz="3200" dirty="0"/>
              <a:t>, </a:t>
            </a:r>
            <a:r>
              <a:rPr lang="ko-KR" altLang="en-US" sz="3200" dirty="0"/>
              <a:t>공격하기</a:t>
            </a:r>
            <a:endParaRPr lang="en-US" altLang="ko-KR" sz="3200" dirty="0"/>
          </a:p>
        </p:txBody>
      </p:sp>
      <p:pic>
        <p:nvPicPr>
          <p:cNvPr id="1026" name="Picture 2" descr="한번에 보는 배틀 그라운드 총기 정리 Part.1 [AR, SMG, SR, 산탄총] | 배그 인벤">
            <a:extLst>
              <a:ext uri="{FF2B5EF4-FFF2-40B4-BE49-F238E27FC236}">
                <a16:creationId xmlns:a16="http://schemas.microsoft.com/office/drawing/2014/main" id="{8D47C12B-F204-4058-ACE7-82DED383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11" y="899897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82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상속의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329608"/>
            <a:ext cx="12472144" cy="3454279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>
                <a:solidFill>
                  <a:schemeClr val="accent1"/>
                </a:solidFill>
              </a:rPr>
              <a:t>Item</a:t>
            </a:r>
            <a:r>
              <a:rPr lang="ko-KR" altLang="en-US" sz="4800" b="1" dirty="0">
                <a:solidFill>
                  <a:schemeClr val="accent1"/>
                </a:solidFill>
              </a:rPr>
              <a:t> 클래스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8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4642903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4642903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7EBCA41-196F-4DC7-9553-2CD674A36575}"/>
              </a:ext>
            </a:extLst>
          </p:cNvPr>
          <p:cNvSpPr/>
          <p:nvPr/>
        </p:nvSpPr>
        <p:spPr>
          <a:xfrm>
            <a:off x="5955133" y="8369970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 err="1">
                <a:solidFill>
                  <a:schemeClr val="accent1"/>
                </a:solidFill>
              </a:rPr>
              <a:t>HealingItem</a:t>
            </a:r>
            <a:r>
              <a:rPr lang="en-US" altLang="ko-KR" sz="4800" b="1" dirty="0">
                <a:solidFill>
                  <a:schemeClr val="accent1"/>
                </a:solidFill>
              </a:rPr>
              <a:t> </a:t>
            </a:r>
            <a:r>
              <a:rPr lang="ko-KR" altLang="en-US" sz="4800" b="1" dirty="0">
                <a:solidFill>
                  <a:schemeClr val="accent1"/>
                </a:solidFill>
              </a:rPr>
              <a:t>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638C51BF-B51E-4D96-8F4D-5451985A36D3}"/>
              </a:ext>
            </a:extLst>
          </p:cNvPr>
          <p:cNvSpPr/>
          <p:nvPr/>
        </p:nvSpPr>
        <p:spPr>
          <a:xfrm>
            <a:off x="6574582" y="9683265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70FB091-757A-4314-B040-93486C5E51D8}"/>
              </a:ext>
            </a:extLst>
          </p:cNvPr>
          <p:cNvSpPr/>
          <p:nvPr/>
        </p:nvSpPr>
        <p:spPr>
          <a:xfrm>
            <a:off x="11543134" y="9683265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CB0DD-6E69-48ED-B7CC-7015B1287EA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12191205" y="6783887"/>
            <a:ext cx="0" cy="1586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33">
            <a:extLst>
              <a:ext uri="{FF2B5EF4-FFF2-40B4-BE49-F238E27FC236}">
                <a16:creationId xmlns:a16="http://schemas.microsoft.com/office/drawing/2014/main" id="{A9759C95-7B21-4F77-B9EE-23CA628F052A}"/>
              </a:ext>
            </a:extLst>
          </p:cNvPr>
          <p:cNvSpPr/>
          <p:nvPr/>
        </p:nvSpPr>
        <p:spPr>
          <a:xfrm>
            <a:off x="6862614" y="5362496"/>
            <a:ext cx="2231585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이름</a:t>
            </a:r>
            <a:endParaRPr lang="en-US" altLang="ko-KR" sz="3200" dirty="0"/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1CE11861-52CF-41F3-A4C9-437693D7AF6E}"/>
              </a:ext>
            </a:extLst>
          </p:cNvPr>
          <p:cNvSpPr/>
          <p:nvPr/>
        </p:nvSpPr>
        <p:spPr>
          <a:xfrm>
            <a:off x="6718598" y="10433176"/>
            <a:ext cx="3312368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이름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회복량</a:t>
            </a:r>
            <a:endParaRPr lang="en-US" altLang="ko-KR" sz="320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2DBE7295-9F69-427B-9657-DB0F203663B1}"/>
              </a:ext>
            </a:extLst>
          </p:cNvPr>
          <p:cNvSpPr/>
          <p:nvPr/>
        </p:nvSpPr>
        <p:spPr>
          <a:xfrm>
            <a:off x="11759158" y="5362495"/>
            <a:ext cx="3312368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줍기</a:t>
            </a:r>
            <a:r>
              <a:rPr lang="en-US" altLang="ko-KR" sz="3200" dirty="0"/>
              <a:t>, </a:t>
            </a:r>
            <a:r>
              <a:rPr lang="ko-KR" altLang="en-US" sz="3200" dirty="0"/>
              <a:t>버리기</a:t>
            </a:r>
            <a:endParaRPr lang="en-US" altLang="ko-KR" sz="3200" dirty="0"/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D63F035C-9BD2-45A3-A761-4EA30E14644A}"/>
              </a:ext>
            </a:extLst>
          </p:cNvPr>
          <p:cNvSpPr/>
          <p:nvPr/>
        </p:nvSpPr>
        <p:spPr>
          <a:xfrm>
            <a:off x="11751860" y="10433176"/>
            <a:ext cx="4903842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줍기</a:t>
            </a:r>
            <a:r>
              <a:rPr lang="en-US" altLang="ko-KR" sz="3200" dirty="0"/>
              <a:t>, </a:t>
            </a:r>
            <a:r>
              <a:rPr lang="ko-KR" altLang="en-US" sz="3200" dirty="0"/>
              <a:t>버리기</a:t>
            </a:r>
            <a:r>
              <a:rPr lang="en-US" altLang="ko-KR" sz="3200" dirty="0"/>
              <a:t>, </a:t>
            </a:r>
            <a:r>
              <a:rPr lang="ko-KR" altLang="en-US" sz="3200" dirty="0"/>
              <a:t>사용하기</a:t>
            </a:r>
            <a:endParaRPr lang="en-US" altLang="ko-KR" sz="3200" dirty="0"/>
          </a:p>
        </p:txBody>
      </p:sp>
      <p:pic>
        <p:nvPicPr>
          <p:cNvPr id="2050" name="Picture 2" descr="배그 회복아이템 상황에 따른 효율적인 사용법과 꿀팁 - Tik-Toc Blog">
            <a:extLst>
              <a:ext uri="{FF2B5EF4-FFF2-40B4-BE49-F238E27FC236}">
                <a16:creationId xmlns:a16="http://schemas.microsoft.com/office/drawing/2014/main" id="{3F2C164E-C889-4C90-8A02-73A2357C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80" y="9695409"/>
            <a:ext cx="4059783" cy="101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93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추상클래스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상속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329608"/>
            <a:ext cx="12472144" cy="3454279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>
                <a:solidFill>
                  <a:schemeClr val="accent1"/>
                </a:solidFill>
              </a:rPr>
              <a:t>Item</a:t>
            </a:r>
            <a:r>
              <a:rPr lang="ko-KR" altLang="en-US" sz="4800" b="1" dirty="0">
                <a:solidFill>
                  <a:schemeClr val="accent1"/>
                </a:solidFill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</a:rPr>
              <a:t>(</a:t>
            </a:r>
            <a:r>
              <a:rPr lang="ko-KR" altLang="en-US" sz="4800" b="1" dirty="0">
                <a:solidFill>
                  <a:schemeClr val="accent1"/>
                </a:solidFill>
              </a:rPr>
              <a:t>추상 클래스</a:t>
            </a:r>
            <a:r>
              <a:rPr lang="en-US" altLang="ko-KR" sz="4800" b="1" dirty="0">
                <a:solidFill>
                  <a:schemeClr val="accent1"/>
                </a:solidFill>
              </a:rPr>
              <a:t>)</a:t>
            </a: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8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4642903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4642903"/>
            <a:ext cx="6034572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추상 메서드 </a:t>
            </a:r>
            <a:r>
              <a:rPr lang="en-US" altLang="ko-KR" sz="3200" b="1" dirty="0">
                <a:solidFill>
                  <a:schemeClr val="accent1"/>
                </a:solidFill>
              </a:rPr>
              <a:t>(abstract method)</a:t>
            </a: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7EBCA41-196F-4DC7-9553-2CD674A36575}"/>
              </a:ext>
            </a:extLst>
          </p:cNvPr>
          <p:cNvSpPr/>
          <p:nvPr/>
        </p:nvSpPr>
        <p:spPr>
          <a:xfrm>
            <a:off x="5955133" y="8369970"/>
            <a:ext cx="12472144" cy="326961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>
                <a:solidFill>
                  <a:schemeClr val="accent1"/>
                </a:solidFill>
              </a:rPr>
              <a:t>Weapon </a:t>
            </a:r>
            <a:r>
              <a:rPr lang="ko-KR" altLang="en-US" sz="4800" b="1" dirty="0">
                <a:solidFill>
                  <a:schemeClr val="accent1"/>
                </a:solidFill>
              </a:rPr>
              <a:t>클래스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638C51BF-B51E-4D96-8F4D-5451985A36D3}"/>
              </a:ext>
            </a:extLst>
          </p:cNvPr>
          <p:cNvSpPr/>
          <p:nvPr/>
        </p:nvSpPr>
        <p:spPr>
          <a:xfrm>
            <a:off x="6574582" y="9683265"/>
            <a:ext cx="3643122" cy="1619033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속성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70FB091-757A-4314-B040-93486C5E51D8}"/>
              </a:ext>
            </a:extLst>
          </p:cNvPr>
          <p:cNvSpPr/>
          <p:nvPr/>
        </p:nvSpPr>
        <p:spPr>
          <a:xfrm>
            <a:off x="11543133" y="9683265"/>
            <a:ext cx="6264695" cy="1619033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>
                <a:solidFill>
                  <a:schemeClr val="accent1"/>
                </a:solidFill>
              </a:rPr>
              <a:t>메서드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DCB0DD-6E69-48ED-B7CC-7015B1287EAA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flipV="1">
            <a:off x="12191205" y="6783887"/>
            <a:ext cx="0" cy="1586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33">
            <a:extLst>
              <a:ext uri="{FF2B5EF4-FFF2-40B4-BE49-F238E27FC236}">
                <a16:creationId xmlns:a16="http://schemas.microsoft.com/office/drawing/2014/main" id="{99DE5EE1-753B-401B-8CAB-1284AA471156}"/>
              </a:ext>
            </a:extLst>
          </p:cNvPr>
          <p:cNvSpPr/>
          <p:nvPr/>
        </p:nvSpPr>
        <p:spPr>
          <a:xfrm>
            <a:off x="11759158" y="5362495"/>
            <a:ext cx="3312368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사용하기</a:t>
            </a:r>
            <a:endParaRPr lang="en-US" altLang="ko-KR" sz="3200" dirty="0"/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EAF255F8-AE6A-4EA0-903E-CA6D6331A6AB}"/>
              </a:ext>
            </a:extLst>
          </p:cNvPr>
          <p:cNvSpPr/>
          <p:nvPr/>
        </p:nvSpPr>
        <p:spPr>
          <a:xfrm>
            <a:off x="11759158" y="10360023"/>
            <a:ext cx="6264696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사용하기 </a:t>
            </a:r>
            <a:r>
              <a:rPr lang="en-US" altLang="ko-KR" sz="3200" dirty="0"/>
              <a:t>(</a:t>
            </a:r>
            <a:r>
              <a:rPr lang="ko-KR" altLang="en-US" sz="3200" dirty="0"/>
              <a:t>반드시 </a:t>
            </a:r>
            <a:r>
              <a:rPr lang="ko-KR" altLang="en-US" sz="3200" dirty="0" err="1"/>
              <a:t>구현해야함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18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319</Words>
  <Application>Microsoft Office PowerPoint</Application>
  <PresentationFormat>사용자 지정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130</cp:revision>
  <dcterms:created xsi:type="dcterms:W3CDTF">2021-04-05T07:22:06Z</dcterms:created>
  <dcterms:modified xsi:type="dcterms:W3CDTF">2021-07-31T15:06:04Z</dcterms:modified>
</cp:coreProperties>
</file>