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93" r:id="rId3"/>
    <p:sldId id="294" r:id="rId4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1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08/01/2021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08/01/2021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08/01/2021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08/01/2021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08/01/2021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클래스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05.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클래스 실습문제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실습문제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클래스 실습문제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110086" y="2809391"/>
            <a:ext cx="17425936" cy="282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400" dirty="0"/>
              <a:t>실습문제 </a:t>
            </a:r>
            <a:r>
              <a:rPr lang="en-US" altLang="ko-KR" sz="4400" dirty="0"/>
              <a:t>4.5.1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Player </a:t>
            </a:r>
            <a:r>
              <a:rPr lang="ko-KR" altLang="en-US" sz="3200" dirty="0"/>
              <a:t>클래스를 구현해 보자</a:t>
            </a:r>
            <a:r>
              <a:rPr lang="en-US" altLang="ko-KR" sz="3200" dirty="0"/>
              <a:t>.</a:t>
            </a:r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AutoNum type="arabicParenR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속성 </a:t>
            </a:r>
            <a:r>
              <a:rPr lang="en-US" altLang="ko-KR" sz="3200" dirty="0"/>
              <a:t>: </a:t>
            </a:r>
            <a:r>
              <a:rPr lang="ko-KR" altLang="en-US" sz="3200" dirty="0"/>
              <a:t>닉네임</a:t>
            </a:r>
            <a:r>
              <a:rPr lang="en-US" altLang="ko-KR" sz="3200" dirty="0"/>
              <a:t>, </a:t>
            </a:r>
            <a:r>
              <a:rPr lang="ko-KR" altLang="en-US" sz="3200" dirty="0"/>
              <a:t>미네랄</a:t>
            </a:r>
            <a:r>
              <a:rPr lang="en-US" altLang="ko-KR" sz="3200" dirty="0"/>
              <a:t>, </a:t>
            </a:r>
            <a:r>
              <a:rPr lang="ko-KR" altLang="en-US" sz="3200" dirty="0"/>
              <a:t>가스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유닛리스트</a:t>
            </a:r>
            <a:endParaRPr lang="en-US" altLang="ko-KR" sz="3200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0BBCCD-B813-4C3A-BD05-26472FD0C58D}"/>
              </a:ext>
            </a:extLst>
          </p:cNvPr>
          <p:cNvSpPr/>
          <p:nvPr/>
        </p:nvSpPr>
        <p:spPr>
          <a:xfrm>
            <a:off x="2110086" y="6281936"/>
            <a:ext cx="5616624" cy="5682159"/>
          </a:xfrm>
          <a:prstGeom prst="roundRect">
            <a:avLst>
              <a:gd name="adj" fmla="val 568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Player</a:t>
            </a:r>
          </a:p>
          <a:p>
            <a:pPr algn="ctr"/>
            <a:endParaRPr lang="en-US" altLang="ko-KR" sz="36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  <a:p>
            <a:pPr algn="ctr"/>
            <a:r>
              <a:rPr lang="ko-KR" altLang="en-US" sz="36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닉네임 </a:t>
            </a:r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"</a:t>
            </a:r>
            <a:r>
              <a:rPr lang="en-US" altLang="ko-KR" sz="3600" dirty="0" err="1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Bisu</a:t>
            </a:r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</a:t>
            </a:r>
          </a:p>
          <a:p>
            <a:pPr algn="ctr"/>
            <a:r>
              <a:rPr lang="ko-KR" altLang="en-US" sz="36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미네랄</a:t>
            </a:r>
            <a:r>
              <a:rPr lang="ko-KR" altLang="en-US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 </a:t>
            </a:r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500</a:t>
            </a:r>
          </a:p>
          <a:p>
            <a:pPr algn="ctr"/>
            <a:r>
              <a:rPr lang="ko-KR" altLang="en-US" sz="36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가스</a:t>
            </a:r>
            <a:r>
              <a:rPr lang="ko-KR" altLang="en-US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 </a:t>
            </a:r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200</a:t>
            </a:r>
          </a:p>
          <a:p>
            <a:pPr algn="ctr"/>
            <a:r>
              <a:rPr lang="ko-KR" altLang="en-US" sz="3600" dirty="0" err="1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유닛리스트</a:t>
            </a:r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 : </a:t>
            </a:r>
          </a:p>
          <a:p>
            <a:pPr algn="ctr"/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[</a:t>
            </a:r>
            <a:r>
              <a:rPr lang="ko-KR" altLang="en-US" sz="3600" dirty="0" err="1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프로브</a:t>
            </a:r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, </a:t>
            </a:r>
            <a:r>
              <a:rPr lang="ko-KR" altLang="en-US" sz="3600" dirty="0" err="1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프로브</a:t>
            </a:r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, </a:t>
            </a:r>
            <a:r>
              <a:rPr lang="ko-KR" altLang="en-US" sz="3600" dirty="0" err="1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질럿</a:t>
            </a:r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]</a:t>
            </a:r>
          </a:p>
          <a:p>
            <a:pPr algn="ctr"/>
            <a:endParaRPr lang="en-US" altLang="ko-KR" sz="36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AC776AD-1EE0-41E0-A264-18BB6BF870C9}"/>
              </a:ext>
            </a:extLst>
          </p:cNvPr>
          <p:cNvSpPr/>
          <p:nvPr/>
        </p:nvSpPr>
        <p:spPr>
          <a:xfrm>
            <a:off x="9776075" y="5960904"/>
            <a:ext cx="2670023" cy="3521918"/>
          </a:xfrm>
          <a:prstGeom prst="roundRect">
            <a:avLst>
              <a:gd name="adj" fmla="val 568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Unit</a:t>
            </a:r>
          </a:p>
          <a:p>
            <a:pPr algn="ctr"/>
            <a:endParaRPr lang="en-US" altLang="ko-KR" sz="28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  <a:p>
            <a:pPr algn="ctr"/>
            <a:r>
              <a:rPr lang="ko-KR" altLang="en-US" sz="28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이름 </a:t>
            </a:r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"</a:t>
            </a:r>
            <a:r>
              <a:rPr lang="ko-KR" altLang="en-US" sz="2800" dirty="0" err="1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프로브</a:t>
            </a:r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</a:t>
            </a:r>
          </a:p>
          <a:p>
            <a:pPr algn="ctr"/>
            <a:r>
              <a:rPr lang="ko-KR" altLang="en-US" sz="28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체력</a:t>
            </a:r>
            <a:r>
              <a:rPr lang="ko-KR" altLang="en-US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 </a:t>
            </a:r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20</a:t>
            </a:r>
          </a:p>
          <a:p>
            <a:pPr algn="ctr"/>
            <a:r>
              <a:rPr lang="ko-KR" altLang="en-US" sz="28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방어막</a:t>
            </a:r>
            <a:r>
              <a:rPr lang="ko-KR" altLang="en-US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 </a:t>
            </a:r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20</a:t>
            </a:r>
          </a:p>
          <a:p>
            <a:pPr algn="ctr"/>
            <a:r>
              <a:rPr lang="ko-KR" altLang="en-US" sz="28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공격력</a:t>
            </a:r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 : 5</a:t>
            </a:r>
          </a:p>
          <a:p>
            <a:pPr algn="ctr"/>
            <a:endParaRPr lang="en-US" altLang="ko-KR" sz="28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94BB55-ECD9-47E7-B905-7B4673738F75}"/>
              </a:ext>
            </a:extLst>
          </p:cNvPr>
          <p:cNvSpPr/>
          <p:nvPr/>
        </p:nvSpPr>
        <p:spPr>
          <a:xfrm>
            <a:off x="13599215" y="7362056"/>
            <a:ext cx="2670023" cy="3521918"/>
          </a:xfrm>
          <a:prstGeom prst="roundRect">
            <a:avLst>
              <a:gd name="adj" fmla="val 568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Unit</a:t>
            </a:r>
          </a:p>
          <a:p>
            <a:pPr algn="ctr"/>
            <a:endParaRPr lang="en-US" altLang="ko-KR" sz="28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  <a:p>
            <a:pPr algn="ctr"/>
            <a:r>
              <a:rPr lang="ko-KR" altLang="en-US" sz="28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이름 </a:t>
            </a:r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"</a:t>
            </a:r>
            <a:r>
              <a:rPr lang="ko-KR" altLang="en-US" sz="2800" dirty="0" err="1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프로브</a:t>
            </a:r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</a:t>
            </a:r>
          </a:p>
          <a:p>
            <a:pPr algn="ctr"/>
            <a:r>
              <a:rPr lang="ko-KR" altLang="en-US" sz="28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체력</a:t>
            </a:r>
            <a:r>
              <a:rPr lang="ko-KR" altLang="en-US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 </a:t>
            </a:r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20</a:t>
            </a:r>
          </a:p>
          <a:p>
            <a:pPr algn="ctr"/>
            <a:r>
              <a:rPr lang="ko-KR" altLang="en-US" sz="28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방어막</a:t>
            </a:r>
            <a:r>
              <a:rPr lang="ko-KR" altLang="en-US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 </a:t>
            </a:r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20</a:t>
            </a:r>
          </a:p>
          <a:p>
            <a:pPr algn="ctr"/>
            <a:r>
              <a:rPr lang="ko-KR" altLang="en-US" sz="28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공격력</a:t>
            </a:r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 : 5</a:t>
            </a:r>
          </a:p>
          <a:p>
            <a:pPr algn="ctr"/>
            <a:endParaRPr lang="en-US" altLang="ko-KR" sz="28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905FA0D-7F3D-4B65-B3FA-040FDECE2AA3}"/>
              </a:ext>
            </a:extLst>
          </p:cNvPr>
          <p:cNvSpPr/>
          <p:nvPr/>
        </p:nvSpPr>
        <p:spPr>
          <a:xfrm>
            <a:off x="11465399" y="9809088"/>
            <a:ext cx="2670023" cy="3521918"/>
          </a:xfrm>
          <a:prstGeom prst="roundRect">
            <a:avLst>
              <a:gd name="adj" fmla="val 5684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Unit</a:t>
            </a:r>
          </a:p>
          <a:p>
            <a:pPr algn="ctr"/>
            <a:endParaRPr lang="en-US" altLang="ko-KR" sz="28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  <a:p>
            <a:pPr algn="ctr"/>
            <a:r>
              <a:rPr lang="ko-KR" altLang="en-US" sz="28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이름 </a:t>
            </a:r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"</a:t>
            </a:r>
            <a:r>
              <a:rPr lang="ko-KR" altLang="en-US" sz="2800" dirty="0" err="1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질럿</a:t>
            </a:r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</a:t>
            </a:r>
          </a:p>
          <a:p>
            <a:pPr algn="ctr"/>
            <a:r>
              <a:rPr lang="ko-KR" altLang="en-US" sz="28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체력</a:t>
            </a:r>
            <a:r>
              <a:rPr lang="ko-KR" altLang="en-US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 </a:t>
            </a:r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100</a:t>
            </a:r>
          </a:p>
          <a:p>
            <a:pPr algn="ctr"/>
            <a:r>
              <a:rPr lang="ko-KR" altLang="en-US" sz="28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방어막</a:t>
            </a:r>
            <a:r>
              <a:rPr lang="ko-KR" altLang="en-US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 </a:t>
            </a:r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60</a:t>
            </a:r>
          </a:p>
          <a:p>
            <a:pPr algn="ctr"/>
            <a:r>
              <a:rPr lang="ko-KR" altLang="en-US" sz="28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공격력</a:t>
            </a:r>
            <a:r>
              <a:rPr lang="en-US" altLang="ko-KR" sz="28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 : 16</a:t>
            </a:r>
          </a:p>
          <a:p>
            <a:pPr algn="ctr"/>
            <a:endParaRPr lang="en-US" altLang="ko-KR" sz="28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DB95DF-50C5-433E-AC70-2BEEFC6A2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979" y="4243598"/>
            <a:ext cx="1524213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81720C-B657-459A-B7E2-85C9892BC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7175" y="5563258"/>
            <a:ext cx="1524213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52952B-8B99-4222-A843-43188059C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9793" y="7985460"/>
            <a:ext cx="1590824" cy="1660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254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실습문제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클래스 실습문제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5" name="Shape 133">
            <a:extLst>
              <a:ext uri="{FF2B5EF4-FFF2-40B4-BE49-F238E27FC236}">
                <a16:creationId xmlns:a16="http://schemas.microsoft.com/office/drawing/2014/main" id="{F8105E01-9729-4AD7-A82F-194181586102}"/>
              </a:ext>
            </a:extLst>
          </p:cNvPr>
          <p:cNvSpPr/>
          <p:nvPr/>
        </p:nvSpPr>
        <p:spPr>
          <a:xfrm>
            <a:off x="2686150" y="3113584"/>
            <a:ext cx="10009112" cy="1036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# </a:t>
            </a:r>
            <a:r>
              <a:rPr lang="ko-KR" altLang="en-US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유닛 정보</a:t>
            </a:r>
          </a:p>
          <a:p>
            <a:r>
              <a:rPr lang="en-US" altLang="ko-KR" sz="2400" b="0" dirty="0" err="1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unit_info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= {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"probe"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{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"name"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"</a:t>
            </a:r>
            <a:r>
              <a:rPr lang="ko-KR" altLang="en-US" sz="2400" b="0" dirty="0" err="1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프로브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"mineral"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50,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"gas"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0,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"hp"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20,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"shield"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20,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"</a:t>
            </a:r>
            <a:r>
              <a:rPr lang="en-US" altLang="ko-KR" sz="2400" b="0" dirty="0" err="1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demage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5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},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"zealot"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{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"name"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"</a:t>
            </a:r>
            <a:r>
              <a:rPr lang="ko-KR" altLang="en-US" sz="2400" b="0" dirty="0" err="1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질럿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"mineral"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100,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"gas"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0,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"hp"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100,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"shield"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60,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</a:t>
            </a:r>
            <a:r>
              <a:rPr lang="en-US" altLang="ko-KR" sz="2400" b="0" dirty="0" err="1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demage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16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},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"dragon"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{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"name"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"</a:t>
            </a:r>
            <a:r>
              <a:rPr lang="ko-KR" altLang="en-US" sz="2400" b="0" dirty="0" err="1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드라군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"mineral"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125,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"gas"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50,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"hp"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100,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"shield"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80,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    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</a:t>
            </a:r>
            <a:r>
              <a:rPr lang="en-US" altLang="ko-KR" sz="2400" b="0" dirty="0" err="1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demage</a:t>
            </a:r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 </a:t>
            </a:r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 20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    }</a:t>
            </a:r>
          </a:p>
          <a:p>
            <a:r>
              <a:rPr lang="en-US" altLang="ko-KR" sz="2400" b="0" dirty="0"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}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39058C62-6577-4CB7-8948-DAA386615BE1}"/>
              </a:ext>
            </a:extLst>
          </p:cNvPr>
          <p:cNvSpPr/>
          <p:nvPr/>
        </p:nvSpPr>
        <p:spPr>
          <a:xfrm>
            <a:off x="6989219" y="3113584"/>
            <a:ext cx="17425936" cy="8132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2)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메서드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생산하기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	produce(</a:t>
            </a:r>
            <a:r>
              <a:rPr lang="ko-KR" altLang="en-US" sz="3200" dirty="0"/>
              <a:t>이름</a:t>
            </a:r>
            <a:r>
              <a:rPr lang="en-US" altLang="ko-KR" sz="3200" dirty="0"/>
              <a:t>, </a:t>
            </a:r>
            <a:r>
              <a:rPr lang="ko-KR" altLang="en-US" sz="3200" dirty="0">
                <a:solidFill>
                  <a:schemeClr val="accent1"/>
                </a:solidFill>
              </a:rPr>
              <a:t>미네랄</a:t>
            </a:r>
            <a:r>
              <a:rPr lang="en-US" altLang="ko-KR" sz="3200" dirty="0"/>
              <a:t>, </a:t>
            </a:r>
            <a:r>
              <a:rPr lang="ko-KR" altLang="en-US" sz="3200" dirty="0">
                <a:solidFill>
                  <a:schemeClr val="accent1"/>
                </a:solidFill>
              </a:rPr>
              <a:t>가스</a:t>
            </a:r>
            <a:r>
              <a:rPr lang="en-US" altLang="ko-KR" sz="3200" dirty="0"/>
              <a:t>, </a:t>
            </a:r>
            <a:r>
              <a:rPr lang="ko-KR" altLang="en-US" sz="3200" dirty="0"/>
              <a:t>체력</a:t>
            </a:r>
            <a:r>
              <a:rPr lang="en-US" altLang="ko-KR" sz="3200" dirty="0"/>
              <a:t>, </a:t>
            </a:r>
            <a:r>
              <a:rPr lang="ko-KR" altLang="en-US" sz="3200" dirty="0"/>
              <a:t>방어막</a:t>
            </a:r>
            <a:r>
              <a:rPr lang="en-US" altLang="ko-KR" sz="3200" dirty="0"/>
              <a:t>, </a:t>
            </a:r>
            <a:r>
              <a:rPr lang="ko-KR" altLang="en-US" sz="3200" dirty="0"/>
              <a:t>공격력</a:t>
            </a:r>
            <a:r>
              <a:rPr lang="en-US" altLang="ko-KR" sz="3200" dirty="0"/>
              <a:t>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dirty="0"/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Tx/>
              <a:buChar char="-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Player</a:t>
            </a:r>
            <a:r>
              <a:rPr lang="ko-KR" altLang="en-US" sz="3200" dirty="0"/>
              <a:t>의 미네랄과 가스가 충분한 경우</a:t>
            </a:r>
            <a:endParaRPr lang="en-US" altLang="ko-KR" sz="3200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	-&gt; </a:t>
            </a:r>
            <a:r>
              <a:rPr lang="ko-KR" altLang="en-US" sz="3200" dirty="0"/>
              <a:t>유닛 객체를 생성하고 </a:t>
            </a:r>
            <a:r>
              <a:rPr lang="ko-KR" altLang="en-US" sz="3200" dirty="0" err="1"/>
              <a:t>유닛리스트에</a:t>
            </a:r>
            <a:r>
              <a:rPr lang="ko-KR" altLang="en-US" sz="3200" dirty="0"/>
              <a:t> 추가한다</a:t>
            </a:r>
            <a:r>
              <a:rPr lang="en-US" altLang="ko-KR" sz="3200" dirty="0"/>
              <a:t>.</a:t>
            </a:r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Tx/>
              <a:buChar char="-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Player</a:t>
            </a:r>
            <a:r>
              <a:rPr lang="ko-KR" altLang="en-US" sz="3200" dirty="0"/>
              <a:t>의 미네랄이 부족한 경우</a:t>
            </a:r>
            <a:endParaRPr lang="en-US" altLang="ko-KR" sz="3200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	-&gt; "</a:t>
            </a:r>
            <a:r>
              <a:rPr lang="ko-KR" altLang="en-US" sz="3200" dirty="0"/>
              <a:t>미네랄이 부족합니다</a:t>
            </a:r>
            <a:r>
              <a:rPr lang="en-US" altLang="ko-KR" sz="3200" dirty="0"/>
              <a:t>"</a:t>
            </a:r>
            <a:r>
              <a:rPr lang="ko-KR" altLang="en-US" sz="3200" dirty="0"/>
              <a:t>를 출력</a:t>
            </a:r>
            <a:endParaRPr lang="en-US" altLang="ko-KR" sz="3200" dirty="0"/>
          </a:p>
          <a:p>
            <a:pPr marL="457200" indent="-457200" defTabSz="457200">
              <a:lnSpc>
                <a:spcPct val="150000"/>
              </a:lnSpc>
              <a:spcAft>
                <a:spcPts val="1500"/>
              </a:spcAft>
              <a:buFontTx/>
              <a:buChar char="-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Player</a:t>
            </a:r>
            <a:r>
              <a:rPr lang="ko-KR" altLang="en-US" sz="3200" dirty="0"/>
              <a:t>의 가스가 부족한 경우 </a:t>
            </a:r>
            <a:endParaRPr lang="en-US" altLang="ko-KR" sz="3200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	-&gt; "</a:t>
            </a:r>
            <a:r>
              <a:rPr lang="ko-KR" altLang="en-US" sz="3200" dirty="0"/>
              <a:t>가스가 부족합니다</a:t>
            </a:r>
            <a:r>
              <a:rPr lang="en-US" altLang="ko-KR" sz="3200" dirty="0"/>
              <a:t>"</a:t>
            </a:r>
            <a:r>
              <a:rPr lang="ko-KR" altLang="en-US" sz="3200" dirty="0"/>
              <a:t>를 출력</a:t>
            </a:r>
            <a:endParaRPr lang="en-US" altLang="ko-KR" sz="32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EA9B05-2793-4332-94D2-577B373DEA32}"/>
              </a:ext>
            </a:extLst>
          </p:cNvPr>
          <p:cNvSpPr/>
          <p:nvPr/>
        </p:nvSpPr>
        <p:spPr>
          <a:xfrm>
            <a:off x="16386263" y="5921896"/>
            <a:ext cx="4337891" cy="4869350"/>
          </a:xfrm>
          <a:prstGeom prst="roundRect">
            <a:avLst>
              <a:gd name="adj" fmla="val 568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Player</a:t>
            </a:r>
          </a:p>
          <a:p>
            <a:pPr algn="ctr"/>
            <a:endParaRPr lang="en-US" altLang="ko-KR" sz="36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  <a:p>
            <a:pPr algn="ctr"/>
            <a:r>
              <a:rPr lang="ko-KR" altLang="en-US" sz="36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닉네임 </a:t>
            </a:r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"</a:t>
            </a:r>
            <a:r>
              <a:rPr lang="en-US" altLang="ko-KR" sz="3600" dirty="0" err="1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Bisu</a:t>
            </a:r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"</a:t>
            </a:r>
          </a:p>
          <a:p>
            <a:pPr algn="ctr"/>
            <a:r>
              <a:rPr lang="ko-KR" altLang="en-US" sz="36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미네랄</a:t>
            </a:r>
            <a:r>
              <a:rPr lang="ko-KR" altLang="en-US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 </a:t>
            </a:r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50</a:t>
            </a:r>
          </a:p>
          <a:p>
            <a:pPr algn="ctr"/>
            <a:r>
              <a:rPr lang="ko-KR" altLang="en-US" sz="3600" dirty="0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가스</a:t>
            </a:r>
            <a:r>
              <a:rPr lang="ko-KR" altLang="en-US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 </a:t>
            </a:r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0</a:t>
            </a:r>
          </a:p>
          <a:p>
            <a:pPr algn="ctr"/>
            <a:r>
              <a:rPr lang="ko-KR" altLang="en-US" sz="3600" dirty="0" err="1">
                <a:solidFill>
                  <a:schemeClr val="accent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유닛리스트</a:t>
            </a:r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 : </a:t>
            </a:r>
          </a:p>
          <a:p>
            <a:pPr algn="ctr"/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[ ]</a:t>
            </a:r>
          </a:p>
          <a:p>
            <a:pPr algn="ctr"/>
            <a:endParaRPr lang="en-US" altLang="ko-KR" sz="36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52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</TotalTime>
  <Words>490</Words>
  <Application>Microsoft Office PowerPoint</Application>
  <PresentationFormat>사용자 지정</PresentationFormat>
  <Paragraphs>83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Spoqa Han Sans Neo Regular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129</cp:revision>
  <dcterms:created xsi:type="dcterms:W3CDTF">2021-04-05T07:22:06Z</dcterms:created>
  <dcterms:modified xsi:type="dcterms:W3CDTF">2021-07-31T18:09:31Z</dcterms:modified>
</cp:coreProperties>
</file>