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77" r:id="rId3"/>
    <p:sldId id="331" r:id="rId4"/>
    <p:sldId id="307" r:id="rId5"/>
    <p:sldId id="327" r:id="rId6"/>
    <p:sldId id="328" r:id="rId7"/>
    <p:sldId id="329" r:id="rId8"/>
    <p:sldId id="330" r:id="rId9"/>
    <p:sldId id="332" r:id="rId10"/>
    <p:sldId id="336" r:id="rId11"/>
    <p:sldId id="333" r:id="rId12"/>
    <p:sldId id="334" r:id="rId13"/>
    <p:sldId id="335" r:id="rId1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35" d="100"/>
          <a:sy n="35" d="100"/>
        </p:scale>
        <p:origin x="43" y="1267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 (CREATE, ALTER, DROP)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84D7F-6645-4E0C-A9C5-BF5E7196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227" y="5633864"/>
            <a:ext cx="280074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ALTER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컬럼 수정하기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ALTER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ADD COLUMN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ALTER TABLE post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ADD COLUMN </a:t>
            </a:r>
            <a:r>
              <a:rPr lang="en-US" altLang="ko-KR" dirty="0" err="1"/>
              <a:t>post_date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41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ALTER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컬럼 수정하기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ALTER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accent4"/>
                </a:solidFill>
              </a:rPr>
              <a:t>RENAME COLUMN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 TO </a:t>
            </a:r>
            <a:r>
              <a:rPr lang="ko-KR" altLang="en-US" dirty="0" err="1">
                <a:solidFill>
                  <a:schemeClr val="bg1"/>
                </a:solidFill>
              </a:rPr>
              <a:t>새로운컬럼명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ALTER TABLE post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RENAME COLUMN </a:t>
            </a:r>
            <a:r>
              <a:rPr lang="en-US" altLang="ko-KR" dirty="0" err="1"/>
              <a:t>post_date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TO </a:t>
            </a:r>
            <a:r>
              <a:rPr lang="en-US" altLang="ko-KR" dirty="0" err="1"/>
              <a:t>reg_date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28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DROP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테이블 삭제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DROP TABLE </a:t>
            </a:r>
            <a:r>
              <a:rPr lang="ko-KR" altLang="en-US" dirty="0">
                <a:solidFill>
                  <a:schemeClr val="bg1"/>
                </a:solidFill>
              </a:rPr>
              <a:t>테이블명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33743" y="7484470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DROP TABLE </a:t>
            </a:r>
            <a:r>
              <a:rPr lang="en-US" altLang="ko-KR" dirty="0"/>
              <a:t>post;</a:t>
            </a:r>
          </a:p>
        </p:txBody>
      </p:sp>
    </p:spTree>
    <p:extLst>
      <p:ext uri="{BB962C8B-B14F-4D97-AF65-F5344CB8AC3E}">
        <p14:creationId xmlns:p14="http://schemas.microsoft.com/office/powerpoint/2010/main" val="346140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r>
              <a:rPr lang="en-US" altLang="ko-KR" b="1" dirty="0"/>
              <a:t>!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B4861-05B2-40AB-9072-DD887DCA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82" y="1212431"/>
            <a:ext cx="17652578" cy="11768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CREATE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ALTER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DROP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Sqlite3 browser </a:t>
            </a:r>
            <a:r>
              <a:rPr lang="ko-KR" altLang="en-US" dirty="0"/>
              <a:t>설치 및 사용법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26487" y="3185609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/>
              <a:t>SQLite </a:t>
            </a:r>
            <a:r>
              <a:rPr lang="ko-KR" altLang="en-US" dirty="0"/>
              <a:t>데이터 타입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451237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3746500" y="5253889"/>
            <a:ext cx="3168354" cy="957057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bg1"/>
                </a:solidFill>
              </a:rPr>
              <a:t>데이터 타입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6858000"/>
            <a:ext cx="16777864" cy="1224136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3746500" y="6932952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integer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D42F652A-D3F9-4437-A1CB-58E662F6D05A}"/>
              </a:ext>
            </a:extLst>
          </p:cNvPr>
          <p:cNvSpPr/>
          <p:nvPr/>
        </p:nvSpPr>
        <p:spPr>
          <a:xfrm>
            <a:off x="10823054" y="5253890"/>
            <a:ext cx="3168354" cy="957057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43AAA137-E270-4F3E-BE02-F48CA1CCE6C7}"/>
              </a:ext>
            </a:extLst>
          </p:cNvPr>
          <p:cNvSpPr/>
          <p:nvPr/>
        </p:nvSpPr>
        <p:spPr>
          <a:xfrm>
            <a:off x="10823054" y="6932951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/>
              <a:t>정수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4CEC38-554A-4DCE-8246-6F82F714B751}"/>
              </a:ext>
            </a:extLst>
          </p:cNvPr>
          <p:cNvSpPr/>
          <p:nvPr/>
        </p:nvSpPr>
        <p:spPr>
          <a:xfrm>
            <a:off x="3118198" y="8302902"/>
            <a:ext cx="16777864" cy="1224136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BD8215C2-1D7E-4488-970E-6F04037DCBDA}"/>
              </a:ext>
            </a:extLst>
          </p:cNvPr>
          <p:cNvSpPr/>
          <p:nvPr/>
        </p:nvSpPr>
        <p:spPr>
          <a:xfrm>
            <a:off x="3746500" y="8377854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real</a:t>
            </a:r>
          </a:p>
        </p:txBody>
      </p:sp>
      <p:sp>
        <p:nvSpPr>
          <p:cNvPr id="22" name="Shape 133">
            <a:extLst>
              <a:ext uri="{FF2B5EF4-FFF2-40B4-BE49-F238E27FC236}">
                <a16:creationId xmlns:a16="http://schemas.microsoft.com/office/drawing/2014/main" id="{08B598EB-C19B-4115-B12A-2409C5F24BB6}"/>
              </a:ext>
            </a:extLst>
          </p:cNvPr>
          <p:cNvSpPr/>
          <p:nvPr/>
        </p:nvSpPr>
        <p:spPr>
          <a:xfrm>
            <a:off x="10823054" y="8377853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실수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A8C67B9-5AF8-41A2-8F6F-E08A1A518325}"/>
              </a:ext>
            </a:extLst>
          </p:cNvPr>
          <p:cNvSpPr/>
          <p:nvPr/>
        </p:nvSpPr>
        <p:spPr>
          <a:xfrm>
            <a:off x="3118198" y="9747804"/>
            <a:ext cx="16777864" cy="1224136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4" name="Shape 133">
            <a:extLst>
              <a:ext uri="{FF2B5EF4-FFF2-40B4-BE49-F238E27FC236}">
                <a16:creationId xmlns:a16="http://schemas.microsoft.com/office/drawing/2014/main" id="{2CE7B9F4-C62D-4157-BA9D-3B8862A81313}"/>
              </a:ext>
            </a:extLst>
          </p:cNvPr>
          <p:cNvSpPr/>
          <p:nvPr/>
        </p:nvSpPr>
        <p:spPr>
          <a:xfrm>
            <a:off x="3746500" y="9822756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text</a:t>
            </a:r>
          </a:p>
        </p:txBody>
      </p:sp>
      <p:sp>
        <p:nvSpPr>
          <p:cNvPr id="25" name="Shape 133">
            <a:extLst>
              <a:ext uri="{FF2B5EF4-FFF2-40B4-BE49-F238E27FC236}">
                <a16:creationId xmlns:a16="http://schemas.microsoft.com/office/drawing/2014/main" id="{B3F25B59-2081-479B-93DA-8B40042F3C1B}"/>
              </a:ext>
            </a:extLst>
          </p:cNvPr>
          <p:cNvSpPr/>
          <p:nvPr/>
        </p:nvSpPr>
        <p:spPr>
          <a:xfrm>
            <a:off x="10823054" y="9822755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B7ECD3-09F2-4B5E-8152-CF65D316C270}"/>
              </a:ext>
            </a:extLst>
          </p:cNvPr>
          <p:cNvSpPr/>
          <p:nvPr/>
        </p:nvSpPr>
        <p:spPr>
          <a:xfrm>
            <a:off x="3118198" y="11192706"/>
            <a:ext cx="16777864" cy="1224136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7" name="Shape 133">
            <a:extLst>
              <a:ext uri="{FF2B5EF4-FFF2-40B4-BE49-F238E27FC236}">
                <a16:creationId xmlns:a16="http://schemas.microsoft.com/office/drawing/2014/main" id="{243D6545-BA58-4367-8BD6-B96B246A33D5}"/>
              </a:ext>
            </a:extLst>
          </p:cNvPr>
          <p:cNvSpPr/>
          <p:nvPr/>
        </p:nvSpPr>
        <p:spPr>
          <a:xfrm>
            <a:off x="3746500" y="11267658"/>
            <a:ext cx="222250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null</a:t>
            </a:r>
          </a:p>
        </p:txBody>
      </p:sp>
      <p:sp>
        <p:nvSpPr>
          <p:cNvPr id="28" name="Shape 133">
            <a:extLst>
              <a:ext uri="{FF2B5EF4-FFF2-40B4-BE49-F238E27FC236}">
                <a16:creationId xmlns:a16="http://schemas.microsoft.com/office/drawing/2014/main" id="{FF7FBCBA-C465-487D-B683-5043F5FF50EB}"/>
              </a:ext>
            </a:extLst>
          </p:cNvPr>
          <p:cNvSpPr/>
          <p:nvPr/>
        </p:nvSpPr>
        <p:spPr>
          <a:xfrm>
            <a:off x="10823054" y="11267657"/>
            <a:ext cx="5112568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null </a:t>
            </a:r>
            <a:r>
              <a:rPr lang="ko-KR" altLang="en-US" dirty="0"/>
              <a:t>값 </a:t>
            </a:r>
            <a:r>
              <a:rPr lang="en-US" altLang="ko-KR" dirty="0"/>
              <a:t>(</a:t>
            </a:r>
            <a:r>
              <a:rPr lang="ko-KR" altLang="en-US" dirty="0"/>
              <a:t>데이터 없음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322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  <p:bldP spid="1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테이블 생성 명령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9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CREATE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데이터타입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2 </a:t>
            </a:r>
            <a:r>
              <a:rPr lang="ko-KR" altLang="en-US" dirty="0" err="1">
                <a:solidFill>
                  <a:schemeClr val="bg1"/>
                </a:solidFill>
              </a:rPr>
              <a:t>데이터터입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380244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CREATE TABLE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(id integer, title text, content text);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제약 조건 ① </a:t>
            </a:r>
            <a:r>
              <a:rPr lang="en-US" altLang="ko-KR" dirty="0"/>
              <a:t>primary key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777864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CREATE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데이터타입 </a:t>
            </a:r>
            <a:r>
              <a:rPr lang="en-US" altLang="ko-KR" dirty="0">
                <a:solidFill>
                  <a:schemeClr val="accent4"/>
                </a:solidFill>
              </a:rPr>
              <a:t>primary key</a:t>
            </a:r>
            <a:r>
              <a:rPr lang="en-US" altLang="ko-KR" dirty="0">
                <a:solidFill>
                  <a:schemeClr val="bg1"/>
                </a:solidFill>
              </a:rPr>
              <a:t>, ...);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5" y="7772411"/>
            <a:ext cx="1698962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CREATE TABLE post</a:t>
            </a:r>
            <a:r>
              <a:rPr lang="ko-KR" altLang="en-US" dirty="0"/>
              <a:t> </a:t>
            </a:r>
            <a:r>
              <a:rPr lang="en-US" altLang="ko-KR" dirty="0"/>
              <a:t>(id integer </a:t>
            </a:r>
            <a:r>
              <a:rPr lang="en-US" altLang="ko-KR" dirty="0">
                <a:solidFill>
                  <a:schemeClr val="accent4"/>
                </a:solidFill>
              </a:rPr>
              <a:t>primary key</a:t>
            </a:r>
            <a:r>
              <a:rPr lang="en-US" altLang="ko-KR" dirty="0"/>
              <a:t>, title text, content text);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1BCFD-4A9F-48DD-B195-4D452D2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966" y="2681536"/>
            <a:ext cx="5906324" cy="201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912B08-8444-44E6-B610-A42BD443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942" y="2554320"/>
            <a:ext cx="7763958" cy="226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3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제약 조건 ② </a:t>
            </a:r>
            <a:r>
              <a:rPr lang="en-US" altLang="ko-KR" dirty="0"/>
              <a:t>not null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CREATE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데이터타입 </a:t>
            </a:r>
            <a:r>
              <a:rPr lang="en-US" altLang="ko-KR" dirty="0">
                <a:solidFill>
                  <a:schemeClr val="accent4"/>
                </a:solidFill>
              </a:rPr>
              <a:t>not null</a:t>
            </a:r>
            <a:r>
              <a:rPr lang="en-US" altLang="ko-KR" dirty="0">
                <a:solidFill>
                  <a:schemeClr val="bg1"/>
                </a:solidFill>
              </a:rPr>
              <a:t>, ...);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4136539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CREATE TABLE post</a:t>
            </a:r>
            <a:r>
              <a:rPr lang="ko-KR" altLang="en-US" dirty="0"/>
              <a:t> </a:t>
            </a:r>
            <a:r>
              <a:rPr lang="en-US" altLang="ko-KR" dirty="0"/>
              <a:t>(id integer </a:t>
            </a:r>
            <a:r>
              <a:rPr lang="en-US" altLang="ko-KR" dirty="0">
                <a:solidFill>
                  <a:schemeClr val="tx2"/>
                </a:solidFill>
              </a:rPr>
              <a:t>primary key,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						  title text </a:t>
            </a:r>
            <a:r>
              <a:rPr lang="en-US" altLang="ko-KR" dirty="0">
                <a:solidFill>
                  <a:schemeClr val="accent4"/>
                </a:solidFill>
              </a:rPr>
              <a:t>not null</a:t>
            </a:r>
            <a:r>
              <a:rPr lang="en-US" altLang="ko-KR" dirty="0"/>
              <a:t>,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                                     content text);</a:t>
            </a:r>
          </a:p>
        </p:txBody>
      </p:sp>
    </p:spTree>
    <p:extLst>
      <p:ext uri="{BB962C8B-B14F-4D97-AF65-F5344CB8AC3E}">
        <p14:creationId xmlns:p14="http://schemas.microsoft.com/office/powerpoint/2010/main" val="27922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제약 조건 ③ </a:t>
            </a:r>
            <a:r>
              <a:rPr lang="en-US" altLang="ko-KR" dirty="0"/>
              <a:t>default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CREATE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데이터타입 </a:t>
            </a:r>
            <a:r>
              <a:rPr lang="en-US" altLang="ko-KR" dirty="0">
                <a:solidFill>
                  <a:schemeClr val="accent4"/>
                </a:solidFill>
              </a:rPr>
              <a:t>default '</a:t>
            </a:r>
            <a:r>
              <a:rPr lang="ko-KR" altLang="en-US" dirty="0" err="1">
                <a:solidFill>
                  <a:schemeClr val="accent4"/>
                </a:solidFill>
              </a:rPr>
              <a:t>제목없음</a:t>
            </a:r>
            <a:r>
              <a:rPr lang="en-US" altLang="ko-KR" dirty="0">
                <a:solidFill>
                  <a:schemeClr val="accent4"/>
                </a:solidFill>
              </a:rPr>
              <a:t>'</a:t>
            </a:r>
            <a:r>
              <a:rPr lang="en-US" altLang="ko-KR" dirty="0">
                <a:solidFill>
                  <a:schemeClr val="bg1"/>
                </a:solidFill>
              </a:rPr>
              <a:t>, ...);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4136539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CREATE TABLE post</a:t>
            </a:r>
            <a:r>
              <a:rPr lang="ko-KR" altLang="en-US" dirty="0"/>
              <a:t> </a:t>
            </a:r>
            <a:r>
              <a:rPr lang="en-US" altLang="ko-KR" dirty="0"/>
              <a:t>(id integer </a:t>
            </a:r>
            <a:r>
              <a:rPr lang="en-US" altLang="ko-KR" dirty="0">
                <a:solidFill>
                  <a:schemeClr val="tx2"/>
                </a:solidFill>
              </a:rPr>
              <a:t>primary key</a:t>
            </a:r>
            <a:r>
              <a:rPr lang="en-US" altLang="ko-KR" dirty="0"/>
              <a:t>,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						  title text not null </a:t>
            </a:r>
            <a:r>
              <a:rPr lang="en-US" altLang="ko-KR" dirty="0">
                <a:solidFill>
                  <a:schemeClr val="accent4"/>
                </a:solidFill>
              </a:rPr>
              <a:t>default '</a:t>
            </a:r>
            <a:r>
              <a:rPr lang="ko-KR" altLang="en-US" dirty="0" err="1">
                <a:solidFill>
                  <a:schemeClr val="accent4"/>
                </a:solidFill>
              </a:rPr>
              <a:t>제목없음</a:t>
            </a:r>
            <a:r>
              <a:rPr lang="en-US" altLang="ko-KR" dirty="0">
                <a:solidFill>
                  <a:schemeClr val="accent4"/>
                </a:solidFill>
              </a:rPr>
              <a:t>'</a:t>
            </a:r>
            <a:r>
              <a:rPr lang="en-US" altLang="ko-KR" dirty="0"/>
              <a:t>,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                                     content text </a:t>
            </a:r>
            <a:r>
              <a:rPr lang="en-US" altLang="ko-KR" dirty="0">
                <a:solidFill>
                  <a:schemeClr val="accent4"/>
                </a:solidFill>
              </a:rPr>
              <a:t>default '</a:t>
            </a:r>
            <a:r>
              <a:rPr lang="ko-KR" altLang="en-US" dirty="0" err="1">
                <a:solidFill>
                  <a:schemeClr val="accent4"/>
                </a:solidFill>
              </a:rPr>
              <a:t>내용없음</a:t>
            </a:r>
            <a:r>
              <a:rPr lang="en-US" altLang="ko-KR" dirty="0">
                <a:solidFill>
                  <a:schemeClr val="accent4"/>
                </a:solidFill>
              </a:rPr>
              <a:t>'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54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CREATE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제약 조건 ④ </a:t>
            </a:r>
            <a:r>
              <a:rPr lang="en-US" altLang="ko-KR" dirty="0"/>
              <a:t>unique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CREATE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컬럼명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 데이터타입 </a:t>
            </a:r>
            <a:r>
              <a:rPr lang="en-US" altLang="ko-KR" dirty="0">
                <a:solidFill>
                  <a:schemeClr val="accent4"/>
                </a:solidFill>
              </a:rPr>
              <a:t>unique</a:t>
            </a:r>
            <a:r>
              <a:rPr lang="en-US" altLang="ko-KR" dirty="0">
                <a:solidFill>
                  <a:schemeClr val="bg1"/>
                </a:solidFill>
              </a:rPr>
              <a:t>, ...);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2635461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CREATE TABLE user</a:t>
            </a:r>
            <a:r>
              <a:rPr lang="ko-KR" altLang="en-US" dirty="0"/>
              <a:t> </a:t>
            </a:r>
            <a:r>
              <a:rPr lang="en-US" altLang="ko-KR" dirty="0"/>
              <a:t>(id integer primary key </a:t>
            </a:r>
            <a:r>
              <a:rPr lang="en-US" altLang="ko-KR" dirty="0">
                <a:solidFill>
                  <a:srgbClr val="00B050"/>
                </a:solidFill>
              </a:rPr>
              <a:t>autoincrement</a:t>
            </a:r>
            <a:r>
              <a:rPr lang="en-US" altLang="ko-KR" dirty="0"/>
              <a:t>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                                     nickname text </a:t>
            </a:r>
            <a:r>
              <a:rPr lang="en-US" altLang="ko-KR" dirty="0">
                <a:solidFill>
                  <a:schemeClr val="accent4"/>
                </a:solidFill>
              </a:rPr>
              <a:t>unique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01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/>
              <a:t>SQL ALTER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SQL DDL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테이블 수정 명령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72BF53-A692-467D-8613-A4CF82457546}"/>
              </a:ext>
            </a:extLst>
          </p:cNvPr>
          <p:cNvSpPr/>
          <p:nvPr/>
        </p:nvSpPr>
        <p:spPr>
          <a:xfrm>
            <a:off x="3118198" y="500680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2686150" y="5489255"/>
            <a:ext cx="16993888" cy="95141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ALTER TABLE </a:t>
            </a:r>
            <a:r>
              <a:rPr lang="ko-KR" altLang="en-US" dirty="0">
                <a:solidFill>
                  <a:schemeClr val="bg1"/>
                </a:solidFill>
              </a:rPr>
              <a:t>테이블명 </a:t>
            </a:r>
            <a:r>
              <a:rPr lang="en-US" altLang="ko-KR" dirty="0">
                <a:solidFill>
                  <a:schemeClr val="bg1"/>
                </a:solidFill>
              </a:rPr>
              <a:t>RENAME TO </a:t>
            </a:r>
            <a:r>
              <a:rPr lang="ko-KR" altLang="en-US" dirty="0">
                <a:solidFill>
                  <a:schemeClr val="bg1"/>
                </a:solidFill>
              </a:rPr>
              <a:t>새로운 테이블명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AAFFF-8256-46E7-B549-152F502A2516}"/>
              </a:ext>
            </a:extLst>
          </p:cNvPr>
          <p:cNvSpPr/>
          <p:nvPr/>
        </p:nvSpPr>
        <p:spPr>
          <a:xfrm>
            <a:off x="3118198" y="7401981"/>
            <a:ext cx="16777864" cy="1995215"/>
          </a:xfrm>
          <a:prstGeom prst="roundRect">
            <a:avLst>
              <a:gd name="adj" fmla="val 51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E2777226-4621-4FAA-B999-B2EF97C7C5C1}"/>
              </a:ext>
            </a:extLst>
          </p:cNvPr>
          <p:cNvSpPr/>
          <p:nvPr/>
        </p:nvSpPr>
        <p:spPr>
          <a:xfrm>
            <a:off x="2690414" y="7772411"/>
            <a:ext cx="16777865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chemeClr val="accent4"/>
                </a:solidFill>
              </a:rPr>
              <a:t>ALTER TABLE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RENAME TO board;</a:t>
            </a:r>
          </a:p>
        </p:txBody>
      </p:sp>
    </p:spTree>
    <p:extLst>
      <p:ext uri="{BB962C8B-B14F-4D97-AF65-F5344CB8AC3E}">
        <p14:creationId xmlns:p14="http://schemas.microsoft.com/office/powerpoint/2010/main" val="13419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408</Words>
  <Application>Microsoft Office PowerPoint</Application>
  <PresentationFormat>사용자 지정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123</cp:revision>
  <dcterms:created xsi:type="dcterms:W3CDTF">2021-04-05T07:22:06Z</dcterms:created>
  <dcterms:modified xsi:type="dcterms:W3CDTF">2021-08-04T13:54:59Z</dcterms:modified>
</cp:coreProperties>
</file>