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sldIdLst>
    <p:sldId id="257" r:id="rId2"/>
    <p:sldId id="277" r:id="rId3"/>
    <p:sldId id="307" r:id="rId4"/>
    <p:sldId id="335" r:id="rId5"/>
    <p:sldId id="336" r:id="rId6"/>
    <p:sldId id="337" r:id="rId7"/>
    <p:sldId id="338" r:id="rId8"/>
    <p:sldId id="339" r:id="rId9"/>
    <p:sldId id="340" r:id="rId10"/>
  </p:sldIdLst>
  <p:sldSz cx="24382413" cy="13716000"/>
  <p:notesSz cx="6858000" cy="9144000"/>
  <p:defaultTextStyle>
    <a:defPPr>
      <a:defRPr lang="en-US"/>
    </a:defPPr>
    <a:lvl1pPr marL="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3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8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966" userDrawn="1">
          <p15:clr>
            <a:srgbClr val="A4A3A4"/>
          </p15:clr>
        </p15:guide>
        <p15:guide id="3" pos="13123" userDrawn="1">
          <p15:clr>
            <a:srgbClr val="A4A3A4"/>
          </p15:clr>
        </p15:guide>
        <p15:guide id="4" orient="horz" pos="7813" userDrawn="1">
          <p15:clr>
            <a:srgbClr val="A4A3A4"/>
          </p15:clr>
        </p15:guide>
        <p15:guide id="6" pos="12533" userDrawn="1">
          <p15:clr>
            <a:srgbClr val="A4A3A4"/>
          </p15:clr>
        </p15:guide>
        <p15:guide id="7" orient="horz" pos="1871" userDrawn="1">
          <p15:clr>
            <a:srgbClr val="A4A3A4"/>
          </p15:clr>
        </p15:guide>
        <p15:guide id="8" orient="horz" pos="2415" userDrawn="1">
          <p15:clr>
            <a:srgbClr val="A4A3A4"/>
          </p15:clr>
        </p15:guide>
        <p15:guide id="9" pos="1511" userDrawn="1">
          <p15:clr>
            <a:srgbClr val="A4A3A4"/>
          </p15:clr>
        </p15:guide>
        <p15:guide id="10" orient="horz" pos="918" userDrawn="1">
          <p15:clr>
            <a:srgbClr val="A4A3A4"/>
          </p15:clr>
        </p15:guide>
        <p15:guide id="11" pos="3733" userDrawn="1">
          <p15:clr>
            <a:srgbClr val="A4A3A4"/>
          </p15:clr>
        </p15:guide>
        <p15:guide id="12" pos="115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234B"/>
    <a:srgbClr val="EDEBEE"/>
    <a:srgbClr val="7391FF"/>
    <a:srgbClr val="53585F"/>
    <a:srgbClr val="C8D7FF"/>
    <a:srgbClr val="19326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7"/>
    <p:restoredTop sz="94694"/>
  </p:normalViewPr>
  <p:slideViewPr>
    <p:cSldViewPr snapToObjects="1" showGuides="1">
      <p:cViewPr varScale="1">
        <p:scale>
          <a:sx n="35" d="100"/>
          <a:sy n="35" d="100"/>
        </p:scale>
        <p:origin x="43" y="1267"/>
      </p:cViewPr>
      <p:guideLst>
        <p:guide pos="966"/>
        <p:guide pos="13123"/>
        <p:guide orient="horz" pos="7813"/>
        <p:guide pos="12533"/>
        <p:guide orient="horz" pos="1871"/>
        <p:guide orient="horz" pos="2415"/>
        <p:guide pos="1511"/>
        <p:guide orient="horz" pos="918"/>
        <p:guide pos="3733"/>
        <p:guide pos="115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DE991-7A49-904E-BA36-3E5C721CA6C9}" type="datetimeFigureOut">
              <a:rPr kumimoji="1" lang="ko-Kore-KR" altLang="en-US" smtClean="0"/>
              <a:t>08/04/2021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D8343-E445-374C-BDF8-84DEE5560B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438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5"/>
            <a:ext cx="1828681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5"/>
            <a:ext cx="18286810" cy="331152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77" indent="0" algn="ctr">
              <a:buNone/>
              <a:defRPr sz="4000"/>
            </a:lvl2pPr>
            <a:lvl3pPr marL="1828756" indent="0" algn="ctr">
              <a:buNone/>
              <a:defRPr sz="3600"/>
            </a:lvl3pPr>
            <a:lvl4pPr marL="2743133" indent="0" algn="ctr">
              <a:buNone/>
              <a:defRPr sz="3200"/>
            </a:lvl4pPr>
            <a:lvl5pPr marL="3657507" indent="0" algn="ctr">
              <a:buNone/>
              <a:defRPr sz="3200"/>
            </a:lvl5pPr>
            <a:lvl6pPr marL="4571886" indent="0" algn="ctr">
              <a:buNone/>
              <a:defRPr sz="3200"/>
            </a:lvl6pPr>
            <a:lvl7pPr marL="5486263" indent="0" algn="ctr">
              <a:buNone/>
              <a:defRPr sz="3200"/>
            </a:lvl7pPr>
            <a:lvl8pPr marL="6400640" indent="0" algn="ctr">
              <a:buNone/>
              <a:defRPr sz="3200"/>
            </a:lvl8pPr>
            <a:lvl9pPr marL="7315017" indent="0" algn="ctr">
              <a:buNone/>
              <a:defRPr sz="3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08/04/2021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652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08/04/2021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615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8" y="730255"/>
            <a:ext cx="5257458" cy="116236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5" y="730255"/>
            <a:ext cx="15467593" cy="116236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08/04/2021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647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08/04/2021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149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3" y="3419481"/>
            <a:ext cx="21029831" cy="5705475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3" y="9178928"/>
            <a:ext cx="21029831" cy="3000373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7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5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13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50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88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2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64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0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08/04/2021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481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08/04/2021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540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9" y="3362325"/>
            <a:ext cx="1031490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9" y="5010153"/>
            <a:ext cx="10314902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601" y="3362325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601" y="5010153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08/04/2021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655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08/04/2021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115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08/04/2021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461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5"/>
            <a:ext cx="12343597" cy="974725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08/04/2021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702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5"/>
            <a:ext cx="12343597" cy="9747251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77" indent="0">
              <a:buNone/>
              <a:defRPr sz="5600"/>
            </a:lvl2pPr>
            <a:lvl3pPr marL="1828756" indent="0">
              <a:buNone/>
              <a:defRPr sz="4800"/>
            </a:lvl3pPr>
            <a:lvl4pPr marL="2743133" indent="0">
              <a:buNone/>
              <a:defRPr sz="4000"/>
            </a:lvl4pPr>
            <a:lvl5pPr marL="3657507" indent="0">
              <a:buNone/>
              <a:defRPr sz="4000"/>
            </a:lvl5pPr>
            <a:lvl6pPr marL="4571886" indent="0">
              <a:buNone/>
              <a:defRPr sz="4000"/>
            </a:lvl6pPr>
            <a:lvl7pPr marL="5486263" indent="0">
              <a:buNone/>
              <a:defRPr sz="4000"/>
            </a:lvl7pPr>
            <a:lvl8pPr marL="6400640" indent="0">
              <a:buNone/>
              <a:defRPr sz="4000"/>
            </a:lvl8pPr>
            <a:lvl9pPr marL="7315017" indent="0">
              <a:buNone/>
              <a:defRPr sz="4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08/04/2021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185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F041-D29B-8C4F-81D4-F6B9816EE8A8}" type="datetimeFigureOut">
              <a:rPr kumimoji="1" lang="ko-Kore-KR" altLang="en-US" smtClean="0"/>
              <a:t>08/04/2021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97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756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7" indent="-457187" algn="l" defTabSz="1828756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6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94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320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69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07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45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82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20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5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13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50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88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26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64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01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19">
            <a:extLst>
              <a:ext uri="{FF2B5EF4-FFF2-40B4-BE49-F238E27FC236}">
                <a16:creationId xmlns:a16="http://schemas.microsoft.com/office/drawing/2014/main" id="{D1DA626E-FE1D-3748-8C05-FF0A3F27A833}"/>
              </a:ext>
            </a:extLst>
          </p:cNvPr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Chapter </a:t>
            </a:r>
            <a:r>
              <a:rPr 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05.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데이터베이스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03.</a:t>
            </a:r>
            <a:r>
              <a:rPr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SQL DML </a:t>
            </a: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(INSERT, SELECT, UPDATE, DELETE)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C1876509-6B89-0241-B5AC-8FBEDEDE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3519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학습 순서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03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SQL DML</a:t>
            </a:r>
            <a:endParaRPr lang="ko-KR" altLang="en-US"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4650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SQL INSERT</a:t>
            </a: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SQL SELECT</a:t>
            </a: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SQL UPDATE</a:t>
            </a: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SQL DELETE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2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75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/>
              <a:t>SQL INSERT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03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SQL DML</a:t>
            </a:r>
            <a:endParaRPr lang="ko-KR" altLang="en-US"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761656"/>
            <a:ext cx="17281920" cy="957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데이터</a:t>
            </a:r>
            <a:r>
              <a:rPr lang="en-US" altLang="ko-KR" dirty="0"/>
              <a:t>(</a:t>
            </a:r>
            <a:r>
              <a:rPr lang="ko-KR" altLang="en-US" dirty="0"/>
              <a:t>행</a:t>
            </a:r>
            <a:r>
              <a:rPr lang="en-US" altLang="ko-KR" dirty="0"/>
              <a:t>)</a:t>
            </a:r>
            <a:r>
              <a:rPr lang="ko-KR" altLang="en-US" dirty="0"/>
              <a:t> 추가 명령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3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872BF53-A692-467D-8613-A4CF82457546}"/>
              </a:ext>
            </a:extLst>
          </p:cNvPr>
          <p:cNvSpPr/>
          <p:nvPr/>
        </p:nvSpPr>
        <p:spPr>
          <a:xfrm>
            <a:off x="3118198" y="5006801"/>
            <a:ext cx="16777864" cy="1995215"/>
          </a:xfrm>
          <a:prstGeom prst="roundRect">
            <a:avLst>
              <a:gd name="adj" fmla="val 5146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Shape 133">
            <a:extLst>
              <a:ext uri="{FF2B5EF4-FFF2-40B4-BE49-F238E27FC236}">
                <a16:creationId xmlns:a16="http://schemas.microsoft.com/office/drawing/2014/main" id="{24E6AEB1-C647-486B-BCA5-DE8393ED48C1}"/>
              </a:ext>
            </a:extLst>
          </p:cNvPr>
          <p:cNvSpPr/>
          <p:nvPr/>
        </p:nvSpPr>
        <p:spPr>
          <a:xfrm>
            <a:off x="2686150" y="5489255"/>
            <a:ext cx="16993889" cy="951414"/>
          </a:xfrm>
          <a:prstGeom prst="rect">
            <a:avLst/>
          </a:prstGeom>
          <a:noFill/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>
                <a:solidFill>
                  <a:schemeClr val="bg1"/>
                </a:solidFill>
              </a:rPr>
              <a:t>      </a:t>
            </a:r>
            <a:r>
              <a:rPr lang="en-US" altLang="ko-KR" dirty="0">
                <a:solidFill>
                  <a:schemeClr val="accent4"/>
                </a:solidFill>
              </a:rPr>
              <a:t>INSERT INTO </a:t>
            </a:r>
            <a:r>
              <a:rPr lang="ko-KR" altLang="en-US" dirty="0">
                <a:solidFill>
                  <a:schemeClr val="bg1"/>
                </a:solidFill>
              </a:rPr>
              <a:t>테이블명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 err="1">
                <a:solidFill>
                  <a:schemeClr val="bg1"/>
                </a:solidFill>
              </a:rPr>
              <a:t>컬럼명</a:t>
            </a:r>
            <a:r>
              <a:rPr lang="en-US" altLang="ko-KR" dirty="0">
                <a:solidFill>
                  <a:schemeClr val="bg1"/>
                </a:solidFill>
              </a:rPr>
              <a:t>1, </a:t>
            </a:r>
            <a:r>
              <a:rPr lang="ko-KR" altLang="en-US" dirty="0" err="1">
                <a:solidFill>
                  <a:schemeClr val="bg1"/>
                </a:solidFill>
              </a:rPr>
              <a:t>컬럼명</a:t>
            </a:r>
            <a:r>
              <a:rPr lang="en-US" altLang="ko-KR" dirty="0">
                <a:solidFill>
                  <a:schemeClr val="bg1"/>
                </a:solidFill>
              </a:rPr>
              <a:t>2) </a:t>
            </a:r>
            <a:r>
              <a:rPr lang="en-US" altLang="ko-KR" dirty="0">
                <a:solidFill>
                  <a:schemeClr val="accent4"/>
                </a:solidFill>
              </a:rPr>
              <a:t>VALUES</a:t>
            </a:r>
            <a:r>
              <a:rPr lang="en-US" altLang="ko-KR" dirty="0">
                <a:solidFill>
                  <a:schemeClr val="bg1"/>
                </a:solidFill>
              </a:rPr>
              <a:t> (</a:t>
            </a:r>
            <a:r>
              <a:rPr lang="ko-KR" altLang="en-US" dirty="0">
                <a:solidFill>
                  <a:schemeClr val="bg1"/>
                </a:solidFill>
              </a:rPr>
              <a:t>값</a:t>
            </a:r>
            <a:r>
              <a:rPr lang="en-US" altLang="ko-KR" dirty="0">
                <a:solidFill>
                  <a:schemeClr val="bg1"/>
                </a:solidFill>
              </a:rPr>
              <a:t>1, </a:t>
            </a:r>
            <a:r>
              <a:rPr lang="ko-KR" altLang="en-US" dirty="0">
                <a:solidFill>
                  <a:schemeClr val="bg1"/>
                </a:solidFill>
              </a:rPr>
              <a:t>값</a:t>
            </a:r>
            <a:r>
              <a:rPr lang="en-US" altLang="ko-KR" dirty="0">
                <a:solidFill>
                  <a:schemeClr val="bg1"/>
                </a:solidFill>
              </a:rPr>
              <a:t>2);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61AAFFF-8256-46E7-B549-152F502A2516}"/>
              </a:ext>
            </a:extLst>
          </p:cNvPr>
          <p:cNvSpPr/>
          <p:nvPr/>
        </p:nvSpPr>
        <p:spPr>
          <a:xfrm>
            <a:off x="3118198" y="7380244"/>
            <a:ext cx="16777864" cy="1995215"/>
          </a:xfrm>
          <a:prstGeom prst="roundRect">
            <a:avLst>
              <a:gd name="adj" fmla="val 51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13" name="Shape 133">
            <a:extLst>
              <a:ext uri="{FF2B5EF4-FFF2-40B4-BE49-F238E27FC236}">
                <a16:creationId xmlns:a16="http://schemas.microsoft.com/office/drawing/2014/main" id="{E2777226-4621-4FAA-B999-B2EF97C7C5C1}"/>
              </a:ext>
            </a:extLst>
          </p:cNvPr>
          <p:cNvSpPr/>
          <p:nvPr/>
        </p:nvSpPr>
        <p:spPr>
          <a:xfrm>
            <a:off x="2690415" y="7772411"/>
            <a:ext cx="16989624" cy="957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      </a:t>
            </a:r>
            <a:r>
              <a:rPr lang="en-US" altLang="ko-KR" dirty="0">
                <a:solidFill>
                  <a:schemeClr val="accent4"/>
                </a:solidFill>
              </a:rPr>
              <a:t>INSERT INTO </a:t>
            </a:r>
            <a:r>
              <a:rPr lang="en-US" altLang="ko-KR" dirty="0"/>
              <a:t>post</a:t>
            </a:r>
            <a:r>
              <a:rPr lang="ko-KR" altLang="en-US" dirty="0"/>
              <a:t> </a:t>
            </a:r>
            <a:r>
              <a:rPr lang="en-US" altLang="ko-KR" dirty="0"/>
              <a:t>(title, content) </a:t>
            </a:r>
            <a:r>
              <a:rPr lang="en-US" altLang="ko-KR" dirty="0">
                <a:solidFill>
                  <a:schemeClr val="accent4"/>
                </a:solidFill>
              </a:rPr>
              <a:t>VALUES </a:t>
            </a:r>
            <a:r>
              <a:rPr lang="en-US" altLang="ko-KR" dirty="0"/>
              <a:t>('</a:t>
            </a:r>
            <a:r>
              <a:rPr lang="ko-KR" altLang="en-US" dirty="0"/>
              <a:t>코딩</a:t>
            </a:r>
            <a:r>
              <a:rPr lang="en-US" altLang="ko-KR" dirty="0"/>
              <a:t>', '</a:t>
            </a:r>
            <a:r>
              <a:rPr lang="ko-KR" altLang="en-US" dirty="0"/>
              <a:t>재미있어요</a:t>
            </a:r>
            <a:r>
              <a:rPr lang="en-US" altLang="ko-KR" dirty="0"/>
              <a:t>!');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9892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  <p:bldP spid="15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/>
              <a:t>SQL SELECT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03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SQL DML</a:t>
            </a:r>
            <a:endParaRPr lang="ko-KR" altLang="en-US"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761656"/>
            <a:ext cx="17281920" cy="957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데이터 조회 명령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4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872BF53-A692-467D-8613-A4CF82457546}"/>
              </a:ext>
            </a:extLst>
          </p:cNvPr>
          <p:cNvSpPr/>
          <p:nvPr/>
        </p:nvSpPr>
        <p:spPr>
          <a:xfrm>
            <a:off x="3118198" y="5006801"/>
            <a:ext cx="16777864" cy="1995215"/>
          </a:xfrm>
          <a:prstGeom prst="roundRect">
            <a:avLst>
              <a:gd name="adj" fmla="val 5146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Shape 133">
            <a:extLst>
              <a:ext uri="{FF2B5EF4-FFF2-40B4-BE49-F238E27FC236}">
                <a16:creationId xmlns:a16="http://schemas.microsoft.com/office/drawing/2014/main" id="{24E6AEB1-C647-486B-BCA5-DE8393ED48C1}"/>
              </a:ext>
            </a:extLst>
          </p:cNvPr>
          <p:cNvSpPr/>
          <p:nvPr/>
        </p:nvSpPr>
        <p:spPr>
          <a:xfrm>
            <a:off x="2686150" y="5489255"/>
            <a:ext cx="16993889" cy="951414"/>
          </a:xfrm>
          <a:prstGeom prst="rect">
            <a:avLst/>
          </a:prstGeom>
          <a:noFill/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>
                <a:solidFill>
                  <a:schemeClr val="bg1"/>
                </a:solidFill>
              </a:rPr>
              <a:t>      </a:t>
            </a:r>
            <a:r>
              <a:rPr lang="en-US" altLang="ko-KR" dirty="0">
                <a:solidFill>
                  <a:schemeClr val="accent4"/>
                </a:solidFill>
              </a:rPr>
              <a:t>SELECT </a:t>
            </a:r>
            <a:r>
              <a:rPr lang="ko-KR" altLang="en-US" dirty="0" err="1">
                <a:solidFill>
                  <a:schemeClr val="bg1"/>
                </a:solidFill>
              </a:rPr>
              <a:t>컬럼명</a:t>
            </a:r>
            <a:r>
              <a:rPr lang="en-US" altLang="ko-KR" dirty="0">
                <a:solidFill>
                  <a:schemeClr val="bg1"/>
                </a:solidFill>
              </a:rPr>
              <a:t>1, </a:t>
            </a:r>
            <a:r>
              <a:rPr lang="ko-KR" altLang="en-US" dirty="0" err="1">
                <a:solidFill>
                  <a:schemeClr val="bg1"/>
                </a:solidFill>
              </a:rPr>
              <a:t>컬럼명</a:t>
            </a:r>
            <a:r>
              <a:rPr lang="en-US" altLang="ko-KR" dirty="0">
                <a:solidFill>
                  <a:schemeClr val="bg1"/>
                </a:solidFill>
              </a:rPr>
              <a:t>2 </a:t>
            </a:r>
            <a:r>
              <a:rPr lang="en-US" altLang="ko-KR" dirty="0">
                <a:solidFill>
                  <a:schemeClr val="accent4"/>
                </a:solidFill>
              </a:rPr>
              <a:t>FROM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테이블명</a:t>
            </a:r>
            <a:r>
              <a:rPr lang="en-US" altLang="ko-KR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61AAFFF-8256-46E7-B549-152F502A2516}"/>
              </a:ext>
            </a:extLst>
          </p:cNvPr>
          <p:cNvSpPr/>
          <p:nvPr/>
        </p:nvSpPr>
        <p:spPr>
          <a:xfrm>
            <a:off x="3118198" y="7380244"/>
            <a:ext cx="16777864" cy="1995215"/>
          </a:xfrm>
          <a:prstGeom prst="roundRect">
            <a:avLst>
              <a:gd name="adj" fmla="val 51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13" name="Shape 133">
            <a:extLst>
              <a:ext uri="{FF2B5EF4-FFF2-40B4-BE49-F238E27FC236}">
                <a16:creationId xmlns:a16="http://schemas.microsoft.com/office/drawing/2014/main" id="{E2777226-4621-4FAA-B999-B2EF97C7C5C1}"/>
              </a:ext>
            </a:extLst>
          </p:cNvPr>
          <p:cNvSpPr/>
          <p:nvPr/>
        </p:nvSpPr>
        <p:spPr>
          <a:xfrm>
            <a:off x="2690415" y="7772411"/>
            <a:ext cx="16989624" cy="957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      </a:t>
            </a:r>
            <a:r>
              <a:rPr lang="en-US" altLang="ko-KR" dirty="0">
                <a:solidFill>
                  <a:schemeClr val="accent4"/>
                </a:solidFill>
              </a:rPr>
              <a:t>SELECT </a:t>
            </a:r>
            <a:r>
              <a:rPr lang="en-US" altLang="ko-KR" dirty="0"/>
              <a:t>title, content </a:t>
            </a:r>
            <a:r>
              <a:rPr lang="en-US" altLang="ko-KR" dirty="0">
                <a:solidFill>
                  <a:schemeClr val="accent4"/>
                </a:solidFill>
              </a:rPr>
              <a:t>FROM </a:t>
            </a:r>
            <a:r>
              <a:rPr lang="en-US" altLang="ko-KR" dirty="0">
                <a:solidFill>
                  <a:srgbClr val="53585F"/>
                </a:solidFill>
              </a:rPr>
              <a:t>post;</a:t>
            </a:r>
            <a:endParaRPr lang="en-US" altLang="ko-KR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625D956-5ECC-4D93-9449-1B319786703F}"/>
              </a:ext>
            </a:extLst>
          </p:cNvPr>
          <p:cNvSpPr/>
          <p:nvPr/>
        </p:nvSpPr>
        <p:spPr>
          <a:xfrm>
            <a:off x="3118198" y="9747602"/>
            <a:ext cx="16777864" cy="1995215"/>
          </a:xfrm>
          <a:prstGeom prst="roundRect">
            <a:avLst>
              <a:gd name="adj" fmla="val 51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14" name="Shape 133">
            <a:extLst>
              <a:ext uri="{FF2B5EF4-FFF2-40B4-BE49-F238E27FC236}">
                <a16:creationId xmlns:a16="http://schemas.microsoft.com/office/drawing/2014/main" id="{247246C0-B498-4D7A-8118-8EE72680B15D}"/>
              </a:ext>
            </a:extLst>
          </p:cNvPr>
          <p:cNvSpPr/>
          <p:nvPr/>
        </p:nvSpPr>
        <p:spPr>
          <a:xfrm>
            <a:off x="2690415" y="10139769"/>
            <a:ext cx="16989624" cy="957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      </a:t>
            </a:r>
            <a:r>
              <a:rPr lang="en-US" altLang="ko-KR" dirty="0">
                <a:solidFill>
                  <a:schemeClr val="accent4"/>
                </a:solidFill>
              </a:rPr>
              <a:t>SELECT </a:t>
            </a:r>
            <a:r>
              <a:rPr lang="en-US" altLang="ko-KR" dirty="0"/>
              <a:t>* </a:t>
            </a:r>
            <a:r>
              <a:rPr lang="en-US" altLang="ko-KR" dirty="0">
                <a:solidFill>
                  <a:schemeClr val="accent4"/>
                </a:solidFill>
              </a:rPr>
              <a:t>FROM </a:t>
            </a:r>
            <a:r>
              <a:rPr lang="en-US" altLang="ko-KR" dirty="0">
                <a:solidFill>
                  <a:srgbClr val="53585F"/>
                </a:solidFill>
              </a:rPr>
              <a:t>post;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1933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  <p:bldP spid="15" grpId="0" animBg="1"/>
      <p:bldP spid="13" grpId="0" animBg="1"/>
      <p:bldP spid="12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/>
              <a:t>SQL SELECT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03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SQL DML</a:t>
            </a:r>
            <a:endParaRPr lang="ko-KR" altLang="en-US"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761656"/>
            <a:ext cx="17281920" cy="957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WHERE </a:t>
            </a:r>
            <a:r>
              <a:rPr lang="ko-KR" altLang="en-US" dirty="0"/>
              <a:t>추가하기 </a:t>
            </a:r>
            <a:r>
              <a:rPr lang="en-US" altLang="ko-KR" dirty="0"/>
              <a:t>(</a:t>
            </a:r>
            <a:r>
              <a:rPr lang="ko-KR" altLang="en-US" dirty="0"/>
              <a:t>조회 조건</a:t>
            </a:r>
            <a:r>
              <a:rPr lang="en-US" altLang="ko-KR" dirty="0"/>
              <a:t>)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5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872BF53-A692-467D-8613-A4CF82457546}"/>
              </a:ext>
            </a:extLst>
          </p:cNvPr>
          <p:cNvSpPr/>
          <p:nvPr/>
        </p:nvSpPr>
        <p:spPr>
          <a:xfrm>
            <a:off x="3118198" y="5006801"/>
            <a:ext cx="16777864" cy="1995215"/>
          </a:xfrm>
          <a:prstGeom prst="roundRect">
            <a:avLst>
              <a:gd name="adj" fmla="val 5146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Shape 133">
            <a:extLst>
              <a:ext uri="{FF2B5EF4-FFF2-40B4-BE49-F238E27FC236}">
                <a16:creationId xmlns:a16="http://schemas.microsoft.com/office/drawing/2014/main" id="{24E6AEB1-C647-486B-BCA5-DE8393ED48C1}"/>
              </a:ext>
            </a:extLst>
          </p:cNvPr>
          <p:cNvSpPr/>
          <p:nvPr/>
        </p:nvSpPr>
        <p:spPr>
          <a:xfrm>
            <a:off x="2686150" y="5489255"/>
            <a:ext cx="16993889" cy="951414"/>
          </a:xfrm>
          <a:prstGeom prst="rect">
            <a:avLst/>
          </a:prstGeom>
          <a:noFill/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>
                <a:solidFill>
                  <a:schemeClr val="bg1"/>
                </a:solidFill>
              </a:rPr>
              <a:t>      SELECT </a:t>
            </a:r>
            <a:r>
              <a:rPr lang="ko-KR" altLang="en-US" dirty="0" err="1">
                <a:solidFill>
                  <a:schemeClr val="bg1"/>
                </a:solidFill>
              </a:rPr>
              <a:t>컬럼명</a:t>
            </a:r>
            <a:r>
              <a:rPr lang="en-US" altLang="ko-KR" dirty="0">
                <a:solidFill>
                  <a:schemeClr val="bg1"/>
                </a:solidFill>
              </a:rPr>
              <a:t>1, </a:t>
            </a:r>
            <a:r>
              <a:rPr lang="ko-KR" altLang="en-US" dirty="0" err="1">
                <a:solidFill>
                  <a:schemeClr val="bg1"/>
                </a:solidFill>
              </a:rPr>
              <a:t>컬럼명</a:t>
            </a:r>
            <a:r>
              <a:rPr lang="en-US" altLang="ko-KR" dirty="0">
                <a:solidFill>
                  <a:schemeClr val="bg1"/>
                </a:solidFill>
              </a:rPr>
              <a:t>2 FROM </a:t>
            </a:r>
            <a:r>
              <a:rPr lang="ko-KR" altLang="en-US" dirty="0">
                <a:solidFill>
                  <a:schemeClr val="bg1"/>
                </a:solidFill>
              </a:rPr>
              <a:t>테이블명 </a:t>
            </a:r>
            <a:r>
              <a:rPr lang="en-US" altLang="ko-KR" dirty="0">
                <a:solidFill>
                  <a:schemeClr val="accent4"/>
                </a:solidFill>
              </a:rPr>
              <a:t>WHERE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조건</a:t>
            </a:r>
            <a:r>
              <a:rPr lang="en-US" altLang="ko-KR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61AAFFF-8256-46E7-B549-152F502A2516}"/>
              </a:ext>
            </a:extLst>
          </p:cNvPr>
          <p:cNvSpPr/>
          <p:nvPr/>
        </p:nvSpPr>
        <p:spPr>
          <a:xfrm>
            <a:off x="3118198" y="7380244"/>
            <a:ext cx="16777864" cy="1995215"/>
          </a:xfrm>
          <a:prstGeom prst="roundRect">
            <a:avLst>
              <a:gd name="adj" fmla="val 51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13" name="Shape 133">
            <a:extLst>
              <a:ext uri="{FF2B5EF4-FFF2-40B4-BE49-F238E27FC236}">
                <a16:creationId xmlns:a16="http://schemas.microsoft.com/office/drawing/2014/main" id="{E2777226-4621-4FAA-B999-B2EF97C7C5C1}"/>
              </a:ext>
            </a:extLst>
          </p:cNvPr>
          <p:cNvSpPr/>
          <p:nvPr/>
        </p:nvSpPr>
        <p:spPr>
          <a:xfrm>
            <a:off x="2690415" y="7772411"/>
            <a:ext cx="16989624" cy="957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      SELECT</a:t>
            </a:r>
            <a:r>
              <a:rPr lang="en-US" altLang="ko-KR" dirty="0">
                <a:solidFill>
                  <a:schemeClr val="accent4"/>
                </a:solidFill>
              </a:rPr>
              <a:t> </a:t>
            </a:r>
            <a:r>
              <a:rPr lang="en-US" altLang="ko-KR" dirty="0"/>
              <a:t>title, content FROM</a:t>
            </a:r>
            <a:r>
              <a:rPr lang="en-US" altLang="ko-KR" dirty="0">
                <a:solidFill>
                  <a:schemeClr val="accent4"/>
                </a:solidFill>
              </a:rPr>
              <a:t> </a:t>
            </a:r>
            <a:r>
              <a:rPr lang="en-US" altLang="ko-KR" dirty="0">
                <a:solidFill>
                  <a:srgbClr val="53585F"/>
                </a:solidFill>
              </a:rPr>
              <a:t>post </a:t>
            </a:r>
            <a:r>
              <a:rPr lang="en-US" altLang="ko-KR" dirty="0">
                <a:solidFill>
                  <a:schemeClr val="accent4"/>
                </a:solidFill>
              </a:rPr>
              <a:t>WHERE </a:t>
            </a:r>
            <a:r>
              <a:rPr lang="en-US" altLang="ko-KR" dirty="0"/>
              <a:t>id=3; 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625D956-5ECC-4D93-9449-1B319786703F}"/>
              </a:ext>
            </a:extLst>
          </p:cNvPr>
          <p:cNvSpPr/>
          <p:nvPr/>
        </p:nvSpPr>
        <p:spPr>
          <a:xfrm>
            <a:off x="3118198" y="9747602"/>
            <a:ext cx="16777864" cy="1995215"/>
          </a:xfrm>
          <a:prstGeom prst="roundRect">
            <a:avLst>
              <a:gd name="adj" fmla="val 51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14" name="Shape 133">
            <a:extLst>
              <a:ext uri="{FF2B5EF4-FFF2-40B4-BE49-F238E27FC236}">
                <a16:creationId xmlns:a16="http://schemas.microsoft.com/office/drawing/2014/main" id="{247246C0-B498-4D7A-8118-8EE72680B15D}"/>
              </a:ext>
            </a:extLst>
          </p:cNvPr>
          <p:cNvSpPr/>
          <p:nvPr/>
        </p:nvSpPr>
        <p:spPr>
          <a:xfrm>
            <a:off x="2690415" y="10139769"/>
            <a:ext cx="16989624" cy="957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      SELECT * FROM </a:t>
            </a:r>
            <a:r>
              <a:rPr lang="en-US" altLang="ko-KR" dirty="0">
                <a:solidFill>
                  <a:srgbClr val="53585F"/>
                </a:solidFill>
              </a:rPr>
              <a:t>post </a:t>
            </a:r>
            <a:r>
              <a:rPr lang="en-US" altLang="ko-KR" dirty="0">
                <a:solidFill>
                  <a:schemeClr val="accent4"/>
                </a:solidFill>
              </a:rPr>
              <a:t>WHERE</a:t>
            </a:r>
            <a:r>
              <a:rPr lang="en-US" altLang="ko-KR" dirty="0">
                <a:solidFill>
                  <a:srgbClr val="53585F"/>
                </a:solidFill>
              </a:rPr>
              <a:t> title </a:t>
            </a:r>
            <a:r>
              <a:rPr lang="en-US" altLang="ko-KR" dirty="0">
                <a:solidFill>
                  <a:schemeClr val="accent4"/>
                </a:solidFill>
              </a:rPr>
              <a:t>like</a:t>
            </a:r>
            <a:r>
              <a:rPr lang="en-US" altLang="ko-KR" dirty="0">
                <a:solidFill>
                  <a:srgbClr val="53585F"/>
                </a:solidFill>
              </a:rPr>
              <a:t> '</a:t>
            </a:r>
            <a:r>
              <a:rPr lang="en-US" altLang="ko-KR" dirty="0" err="1">
                <a:solidFill>
                  <a:srgbClr val="53585F"/>
                </a:solidFill>
              </a:rPr>
              <a:t>startcoding</a:t>
            </a:r>
            <a:r>
              <a:rPr lang="en-US" altLang="ko-KR" dirty="0">
                <a:solidFill>
                  <a:srgbClr val="53585F"/>
                </a:solidFill>
              </a:rPr>
              <a:t>%';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8234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  <p:bldP spid="15" grpId="0" animBg="1"/>
      <p:bldP spid="13" grpId="0" animBg="1"/>
      <p:bldP spid="12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/>
              <a:t>SQL SELECT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03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SQL DML</a:t>
            </a:r>
            <a:endParaRPr lang="ko-KR" altLang="en-US"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761656"/>
            <a:ext cx="17281920" cy="957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WHERE </a:t>
            </a:r>
            <a:r>
              <a:rPr lang="ko-KR" altLang="en-US" dirty="0"/>
              <a:t>추가하기 </a:t>
            </a:r>
            <a:r>
              <a:rPr lang="en-US" altLang="ko-KR" dirty="0"/>
              <a:t>(</a:t>
            </a:r>
            <a:r>
              <a:rPr lang="ko-KR" altLang="en-US" dirty="0"/>
              <a:t>조회 조건</a:t>
            </a:r>
            <a:r>
              <a:rPr lang="en-US" altLang="ko-KR" dirty="0"/>
              <a:t>)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6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872BF53-A692-467D-8613-A4CF82457546}"/>
              </a:ext>
            </a:extLst>
          </p:cNvPr>
          <p:cNvSpPr/>
          <p:nvPr/>
        </p:nvSpPr>
        <p:spPr>
          <a:xfrm>
            <a:off x="3118198" y="5006801"/>
            <a:ext cx="16777864" cy="1995215"/>
          </a:xfrm>
          <a:prstGeom prst="roundRect">
            <a:avLst>
              <a:gd name="adj" fmla="val 5146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Shape 133">
            <a:extLst>
              <a:ext uri="{FF2B5EF4-FFF2-40B4-BE49-F238E27FC236}">
                <a16:creationId xmlns:a16="http://schemas.microsoft.com/office/drawing/2014/main" id="{24E6AEB1-C647-486B-BCA5-DE8393ED48C1}"/>
              </a:ext>
            </a:extLst>
          </p:cNvPr>
          <p:cNvSpPr/>
          <p:nvPr/>
        </p:nvSpPr>
        <p:spPr>
          <a:xfrm>
            <a:off x="2686150" y="5489255"/>
            <a:ext cx="16993889" cy="951414"/>
          </a:xfrm>
          <a:prstGeom prst="rect">
            <a:avLst/>
          </a:prstGeom>
          <a:noFill/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>
                <a:solidFill>
                  <a:schemeClr val="bg1"/>
                </a:solidFill>
              </a:rPr>
              <a:t>      SELECT </a:t>
            </a:r>
            <a:r>
              <a:rPr lang="ko-KR" altLang="en-US" dirty="0" err="1">
                <a:solidFill>
                  <a:schemeClr val="bg1"/>
                </a:solidFill>
              </a:rPr>
              <a:t>컬럼명</a:t>
            </a:r>
            <a:r>
              <a:rPr lang="en-US" altLang="ko-KR" dirty="0">
                <a:solidFill>
                  <a:schemeClr val="bg1"/>
                </a:solidFill>
              </a:rPr>
              <a:t>1, </a:t>
            </a:r>
            <a:r>
              <a:rPr lang="ko-KR" altLang="en-US" dirty="0" err="1">
                <a:solidFill>
                  <a:schemeClr val="bg1"/>
                </a:solidFill>
              </a:rPr>
              <a:t>컬럼명</a:t>
            </a:r>
            <a:r>
              <a:rPr lang="en-US" altLang="ko-KR" dirty="0">
                <a:solidFill>
                  <a:schemeClr val="bg1"/>
                </a:solidFill>
              </a:rPr>
              <a:t>2 FROM </a:t>
            </a:r>
            <a:r>
              <a:rPr lang="ko-KR" altLang="en-US" dirty="0">
                <a:solidFill>
                  <a:schemeClr val="bg1"/>
                </a:solidFill>
              </a:rPr>
              <a:t>테이블명 </a:t>
            </a:r>
            <a:r>
              <a:rPr lang="en-US" altLang="ko-KR" dirty="0">
                <a:solidFill>
                  <a:schemeClr val="accent4"/>
                </a:solidFill>
              </a:rPr>
              <a:t>WHERE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조건</a:t>
            </a:r>
            <a:r>
              <a:rPr lang="en-US" altLang="ko-KR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61AAFFF-8256-46E7-B549-152F502A2516}"/>
              </a:ext>
            </a:extLst>
          </p:cNvPr>
          <p:cNvSpPr/>
          <p:nvPr/>
        </p:nvSpPr>
        <p:spPr>
          <a:xfrm>
            <a:off x="3118198" y="7380244"/>
            <a:ext cx="16777864" cy="1995215"/>
          </a:xfrm>
          <a:prstGeom prst="roundRect">
            <a:avLst>
              <a:gd name="adj" fmla="val 51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13" name="Shape 133">
            <a:extLst>
              <a:ext uri="{FF2B5EF4-FFF2-40B4-BE49-F238E27FC236}">
                <a16:creationId xmlns:a16="http://schemas.microsoft.com/office/drawing/2014/main" id="{E2777226-4621-4FAA-B999-B2EF97C7C5C1}"/>
              </a:ext>
            </a:extLst>
          </p:cNvPr>
          <p:cNvSpPr/>
          <p:nvPr/>
        </p:nvSpPr>
        <p:spPr>
          <a:xfrm>
            <a:off x="2690415" y="7772411"/>
            <a:ext cx="16989624" cy="957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      SELECT title, content FROM </a:t>
            </a:r>
            <a:r>
              <a:rPr lang="en-US" altLang="ko-KR" dirty="0">
                <a:solidFill>
                  <a:srgbClr val="53585F"/>
                </a:solidFill>
              </a:rPr>
              <a:t>post </a:t>
            </a:r>
            <a:r>
              <a:rPr lang="en-US" altLang="ko-KR" dirty="0">
                <a:solidFill>
                  <a:schemeClr val="accent4"/>
                </a:solidFill>
              </a:rPr>
              <a:t>WHERE </a:t>
            </a:r>
            <a:r>
              <a:rPr lang="en-US" altLang="ko-KR" dirty="0"/>
              <a:t>id BETWEEN 1 and 10; 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625D956-5ECC-4D93-9449-1B319786703F}"/>
              </a:ext>
            </a:extLst>
          </p:cNvPr>
          <p:cNvSpPr/>
          <p:nvPr/>
        </p:nvSpPr>
        <p:spPr>
          <a:xfrm>
            <a:off x="3118198" y="9747602"/>
            <a:ext cx="16777864" cy="1995215"/>
          </a:xfrm>
          <a:prstGeom prst="roundRect">
            <a:avLst>
              <a:gd name="adj" fmla="val 51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14" name="Shape 133">
            <a:extLst>
              <a:ext uri="{FF2B5EF4-FFF2-40B4-BE49-F238E27FC236}">
                <a16:creationId xmlns:a16="http://schemas.microsoft.com/office/drawing/2014/main" id="{247246C0-B498-4D7A-8118-8EE72680B15D}"/>
              </a:ext>
            </a:extLst>
          </p:cNvPr>
          <p:cNvSpPr/>
          <p:nvPr/>
        </p:nvSpPr>
        <p:spPr>
          <a:xfrm>
            <a:off x="2690415" y="10139769"/>
            <a:ext cx="16989624" cy="957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      SELECT * FROM </a:t>
            </a:r>
            <a:r>
              <a:rPr lang="en-US" altLang="ko-KR" dirty="0">
                <a:solidFill>
                  <a:srgbClr val="53585F"/>
                </a:solidFill>
              </a:rPr>
              <a:t>user WHERE address </a:t>
            </a:r>
            <a:r>
              <a:rPr lang="en-US" altLang="ko-KR" dirty="0">
                <a:solidFill>
                  <a:schemeClr val="accent4"/>
                </a:solidFill>
              </a:rPr>
              <a:t>IN</a:t>
            </a:r>
            <a:r>
              <a:rPr lang="en-US" altLang="ko-KR" dirty="0">
                <a:solidFill>
                  <a:srgbClr val="53585F"/>
                </a:solidFill>
              </a:rPr>
              <a:t> ('</a:t>
            </a:r>
            <a:r>
              <a:rPr lang="en-US" altLang="ko-KR" dirty="0" err="1">
                <a:solidFill>
                  <a:srgbClr val="53585F"/>
                </a:solidFill>
              </a:rPr>
              <a:t>seoul</a:t>
            </a:r>
            <a:r>
              <a:rPr lang="en-US" altLang="ko-KR" dirty="0">
                <a:solidFill>
                  <a:srgbClr val="53585F"/>
                </a:solidFill>
              </a:rPr>
              <a:t>', '</a:t>
            </a:r>
            <a:r>
              <a:rPr lang="en-US" altLang="ko-KR" dirty="0" err="1">
                <a:solidFill>
                  <a:srgbClr val="53585F"/>
                </a:solidFill>
              </a:rPr>
              <a:t>busan</a:t>
            </a:r>
            <a:r>
              <a:rPr lang="en-US" altLang="ko-KR" dirty="0">
                <a:solidFill>
                  <a:srgbClr val="53585F"/>
                </a:solidFill>
              </a:rPr>
              <a:t>', '</a:t>
            </a:r>
            <a:r>
              <a:rPr lang="en-US" altLang="ko-KR" dirty="0" err="1">
                <a:solidFill>
                  <a:srgbClr val="53585F"/>
                </a:solidFill>
              </a:rPr>
              <a:t>deagu</a:t>
            </a:r>
            <a:r>
              <a:rPr lang="en-US" altLang="ko-KR" dirty="0">
                <a:solidFill>
                  <a:srgbClr val="53585F"/>
                </a:solidFill>
              </a:rPr>
              <a:t>');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1725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  <p:bldP spid="15" grpId="0" animBg="1"/>
      <p:bldP spid="13" grpId="0" animBg="1"/>
      <p:bldP spid="12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/>
              <a:t>SQL SELECT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03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SQL DML</a:t>
            </a:r>
            <a:endParaRPr lang="ko-KR" altLang="en-US"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761656"/>
            <a:ext cx="17281920" cy="957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ORDER BY </a:t>
            </a:r>
            <a:r>
              <a:rPr lang="ko-KR" altLang="en-US" dirty="0"/>
              <a:t>추가하기 </a:t>
            </a:r>
            <a:r>
              <a:rPr lang="en-US" altLang="ko-KR" dirty="0"/>
              <a:t>(</a:t>
            </a:r>
            <a:r>
              <a:rPr lang="ko-KR" altLang="en-US" dirty="0"/>
              <a:t>정렬</a:t>
            </a:r>
            <a:r>
              <a:rPr lang="en-US" altLang="ko-KR" dirty="0"/>
              <a:t>)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7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872BF53-A692-467D-8613-A4CF82457546}"/>
              </a:ext>
            </a:extLst>
          </p:cNvPr>
          <p:cNvSpPr/>
          <p:nvPr/>
        </p:nvSpPr>
        <p:spPr>
          <a:xfrm>
            <a:off x="3118198" y="5006801"/>
            <a:ext cx="16777864" cy="1995215"/>
          </a:xfrm>
          <a:prstGeom prst="roundRect">
            <a:avLst>
              <a:gd name="adj" fmla="val 5146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Shape 133">
            <a:extLst>
              <a:ext uri="{FF2B5EF4-FFF2-40B4-BE49-F238E27FC236}">
                <a16:creationId xmlns:a16="http://schemas.microsoft.com/office/drawing/2014/main" id="{24E6AEB1-C647-486B-BCA5-DE8393ED48C1}"/>
              </a:ext>
            </a:extLst>
          </p:cNvPr>
          <p:cNvSpPr/>
          <p:nvPr/>
        </p:nvSpPr>
        <p:spPr>
          <a:xfrm>
            <a:off x="2686150" y="5489255"/>
            <a:ext cx="16993889" cy="951414"/>
          </a:xfrm>
          <a:prstGeom prst="rect">
            <a:avLst/>
          </a:prstGeom>
          <a:noFill/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>
                <a:solidFill>
                  <a:schemeClr val="bg1"/>
                </a:solidFill>
              </a:rPr>
              <a:t>      SELECT * FROM </a:t>
            </a:r>
            <a:r>
              <a:rPr lang="ko-KR" altLang="en-US" dirty="0">
                <a:solidFill>
                  <a:schemeClr val="bg1"/>
                </a:solidFill>
              </a:rPr>
              <a:t>테이블명 </a:t>
            </a:r>
            <a:r>
              <a:rPr lang="en-US" altLang="ko-KR" dirty="0">
                <a:solidFill>
                  <a:schemeClr val="accent4"/>
                </a:solidFill>
              </a:rPr>
              <a:t>ORDER BY </a:t>
            </a:r>
            <a:r>
              <a:rPr lang="ko-KR" altLang="en-US" dirty="0" err="1">
                <a:solidFill>
                  <a:schemeClr val="bg1"/>
                </a:solidFill>
              </a:rPr>
              <a:t>컬럼명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[ASC|DESC];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61AAFFF-8256-46E7-B549-152F502A2516}"/>
              </a:ext>
            </a:extLst>
          </p:cNvPr>
          <p:cNvSpPr/>
          <p:nvPr/>
        </p:nvSpPr>
        <p:spPr>
          <a:xfrm>
            <a:off x="3118198" y="7380244"/>
            <a:ext cx="16777864" cy="1995215"/>
          </a:xfrm>
          <a:prstGeom prst="roundRect">
            <a:avLst>
              <a:gd name="adj" fmla="val 51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13" name="Shape 133">
            <a:extLst>
              <a:ext uri="{FF2B5EF4-FFF2-40B4-BE49-F238E27FC236}">
                <a16:creationId xmlns:a16="http://schemas.microsoft.com/office/drawing/2014/main" id="{E2777226-4621-4FAA-B999-B2EF97C7C5C1}"/>
              </a:ext>
            </a:extLst>
          </p:cNvPr>
          <p:cNvSpPr/>
          <p:nvPr/>
        </p:nvSpPr>
        <p:spPr>
          <a:xfrm>
            <a:off x="2690415" y="7772411"/>
            <a:ext cx="16989624" cy="957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      SELECT * FROM </a:t>
            </a:r>
            <a:r>
              <a:rPr lang="en-US" altLang="ko-KR" dirty="0">
                <a:solidFill>
                  <a:srgbClr val="53585F"/>
                </a:solidFill>
              </a:rPr>
              <a:t>post </a:t>
            </a:r>
            <a:r>
              <a:rPr lang="en-US" altLang="ko-KR" dirty="0">
                <a:solidFill>
                  <a:schemeClr val="accent4"/>
                </a:solidFill>
              </a:rPr>
              <a:t>ORDER BY </a:t>
            </a:r>
            <a:r>
              <a:rPr lang="en-US" altLang="ko-KR" dirty="0"/>
              <a:t>title</a:t>
            </a:r>
            <a:r>
              <a:rPr lang="en-US" altLang="ko-KR" dirty="0">
                <a:solidFill>
                  <a:schemeClr val="accent4"/>
                </a:solidFill>
              </a:rPr>
              <a:t> ASC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5143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  <p:bldP spid="15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/>
              <a:t>SQL UPDATE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03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SQL DML</a:t>
            </a:r>
            <a:endParaRPr lang="ko-KR" altLang="en-US"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761656"/>
            <a:ext cx="17281920" cy="957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데이터 수정 명령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8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872BF53-A692-467D-8613-A4CF82457546}"/>
              </a:ext>
            </a:extLst>
          </p:cNvPr>
          <p:cNvSpPr/>
          <p:nvPr/>
        </p:nvSpPr>
        <p:spPr>
          <a:xfrm>
            <a:off x="3118198" y="5006801"/>
            <a:ext cx="16777864" cy="1995215"/>
          </a:xfrm>
          <a:prstGeom prst="roundRect">
            <a:avLst>
              <a:gd name="adj" fmla="val 5146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Shape 133">
            <a:extLst>
              <a:ext uri="{FF2B5EF4-FFF2-40B4-BE49-F238E27FC236}">
                <a16:creationId xmlns:a16="http://schemas.microsoft.com/office/drawing/2014/main" id="{24E6AEB1-C647-486B-BCA5-DE8393ED48C1}"/>
              </a:ext>
            </a:extLst>
          </p:cNvPr>
          <p:cNvSpPr/>
          <p:nvPr/>
        </p:nvSpPr>
        <p:spPr>
          <a:xfrm>
            <a:off x="2686150" y="5489255"/>
            <a:ext cx="16993889" cy="951414"/>
          </a:xfrm>
          <a:prstGeom prst="rect">
            <a:avLst/>
          </a:prstGeom>
          <a:noFill/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>
                <a:solidFill>
                  <a:schemeClr val="bg1"/>
                </a:solidFill>
              </a:rPr>
              <a:t>      </a:t>
            </a:r>
            <a:r>
              <a:rPr lang="en-US" altLang="ko-KR" dirty="0">
                <a:solidFill>
                  <a:schemeClr val="accent4"/>
                </a:solidFill>
              </a:rPr>
              <a:t>UPDATE </a:t>
            </a:r>
            <a:r>
              <a:rPr lang="ko-KR" altLang="en-US" dirty="0">
                <a:solidFill>
                  <a:schemeClr val="bg1"/>
                </a:solidFill>
              </a:rPr>
              <a:t>테이블명 </a:t>
            </a:r>
            <a:r>
              <a:rPr lang="en-US" altLang="ko-KR" dirty="0">
                <a:solidFill>
                  <a:schemeClr val="accent4"/>
                </a:solidFill>
              </a:rPr>
              <a:t>SET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컬럼명</a:t>
            </a:r>
            <a:r>
              <a:rPr lang="en-US" altLang="ko-KR" dirty="0">
                <a:solidFill>
                  <a:schemeClr val="bg1"/>
                </a:solidFill>
              </a:rPr>
              <a:t> = </a:t>
            </a:r>
            <a:r>
              <a:rPr lang="ko-KR" altLang="en-US" dirty="0">
                <a:solidFill>
                  <a:schemeClr val="bg1"/>
                </a:solidFill>
              </a:rPr>
              <a:t>값</a:t>
            </a:r>
            <a:r>
              <a:rPr lang="en-US" altLang="ko-KR" dirty="0">
                <a:solidFill>
                  <a:schemeClr val="bg1"/>
                </a:solidFill>
              </a:rPr>
              <a:t>, ...  WHERE </a:t>
            </a:r>
            <a:r>
              <a:rPr lang="ko-KR" altLang="en-US" dirty="0">
                <a:solidFill>
                  <a:schemeClr val="bg1"/>
                </a:solidFill>
              </a:rPr>
              <a:t>조건식</a:t>
            </a:r>
            <a:r>
              <a:rPr lang="en-US" altLang="ko-KR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61AAFFF-8256-46E7-B549-152F502A2516}"/>
              </a:ext>
            </a:extLst>
          </p:cNvPr>
          <p:cNvSpPr/>
          <p:nvPr/>
        </p:nvSpPr>
        <p:spPr>
          <a:xfrm>
            <a:off x="3118198" y="7380244"/>
            <a:ext cx="16777864" cy="4158276"/>
          </a:xfrm>
          <a:prstGeom prst="roundRect">
            <a:avLst>
              <a:gd name="adj" fmla="val 51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13" name="Shape 133">
            <a:extLst>
              <a:ext uri="{FF2B5EF4-FFF2-40B4-BE49-F238E27FC236}">
                <a16:creationId xmlns:a16="http://schemas.microsoft.com/office/drawing/2014/main" id="{E2777226-4621-4FAA-B999-B2EF97C7C5C1}"/>
              </a:ext>
            </a:extLst>
          </p:cNvPr>
          <p:cNvSpPr/>
          <p:nvPr/>
        </p:nvSpPr>
        <p:spPr>
          <a:xfrm>
            <a:off x="2690415" y="7772411"/>
            <a:ext cx="16989624" cy="341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      </a:t>
            </a:r>
            <a:r>
              <a:rPr lang="en-US" altLang="ko-KR" dirty="0">
                <a:solidFill>
                  <a:schemeClr val="accent4"/>
                </a:solidFill>
              </a:rPr>
              <a:t>UPDATE </a:t>
            </a:r>
            <a:r>
              <a:rPr lang="en-US" altLang="ko-KR" dirty="0"/>
              <a:t>post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accent4"/>
                </a:solidFill>
              </a:rPr>
              <a:t>SET</a:t>
            </a:r>
            <a:r>
              <a:rPr lang="en-US" altLang="ko-KR" dirty="0"/>
              <a:t> title = '</a:t>
            </a:r>
            <a:r>
              <a:rPr lang="ko-KR" altLang="en-US" dirty="0"/>
              <a:t>제목 수정 중</a:t>
            </a:r>
            <a:r>
              <a:rPr lang="en-US" altLang="ko-KR" dirty="0"/>
              <a:t>', 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                                      content = '</a:t>
            </a:r>
            <a:r>
              <a:rPr lang="ko-KR" altLang="en-US" dirty="0"/>
              <a:t>본문 수정 중</a:t>
            </a:r>
            <a:r>
              <a:rPr lang="en-US" altLang="ko-KR" dirty="0"/>
              <a:t>'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                                      WHERE id=3;</a:t>
            </a:r>
          </a:p>
        </p:txBody>
      </p:sp>
    </p:spTree>
    <p:extLst>
      <p:ext uri="{BB962C8B-B14F-4D97-AF65-F5344CB8AC3E}">
        <p14:creationId xmlns:p14="http://schemas.microsoft.com/office/powerpoint/2010/main" val="408829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  <p:bldP spid="15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/>
              <a:t>SQL DELETE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03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SQL DML</a:t>
            </a:r>
            <a:endParaRPr lang="ko-KR" altLang="en-US"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761656"/>
            <a:ext cx="17281920" cy="957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데이터 삭제 명령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9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872BF53-A692-467D-8613-A4CF82457546}"/>
              </a:ext>
            </a:extLst>
          </p:cNvPr>
          <p:cNvSpPr/>
          <p:nvPr/>
        </p:nvSpPr>
        <p:spPr>
          <a:xfrm>
            <a:off x="3118198" y="5006801"/>
            <a:ext cx="16777864" cy="1995215"/>
          </a:xfrm>
          <a:prstGeom prst="roundRect">
            <a:avLst>
              <a:gd name="adj" fmla="val 5146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Shape 133">
            <a:extLst>
              <a:ext uri="{FF2B5EF4-FFF2-40B4-BE49-F238E27FC236}">
                <a16:creationId xmlns:a16="http://schemas.microsoft.com/office/drawing/2014/main" id="{24E6AEB1-C647-486B-BCA5-DE8393ED48C1}"/>
              </a:ext>
            </a:extLst>
          </p:cNvPr>
          <p:cNvSpPr/>
          <p:nvPr/>
        </p:nvSpPr>
        <p:spPr>
          <a:xfrm>
            <a:off x="2686150" y="5489255"/>
            <a:ext cx="16993889" cy="951414"/>
          </a:xfrm>
          <a:prstGeom prst="rect">
            <a:avLst/>
          </a:prstGeom>
          <a:noFill/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>
                <a:solidFill>
                  <a:schemeClr val="bg1"/>
                </a:solidFill>
              </a:rPr>
              <a:t>      </a:t>
            </a:r>
            <a:r>
              <a:rPr lang="en-US" altLang="ko-KR" dirty="0">
                <a:solidFill>
                  <a:schemeClr val="accent4"/>
                </a:solidFill>
              </a:rPr>
              <a:t>DELETE FROM </a:t>
            </a:r>
            <a:r>
              <a:rPr lang="ko-KR" altLang="en-US" dirty="0">
                <a:solidFill>
                  <a:schemeClr val="bg1"/>
                </a:solidFill>
              </a:rPr>
              <a:t>테이블명 </a:t>
            </a:r>
            <a:r>
              <a:rPr lang="en-US" altLang="ko-KR" dirty="0">
                <a:solidFill>
                  <a:schemeClr val="accent4"/>
                </a:solidFill>
              </a:rPr>
              <a:t>WHERE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조건식</a:t>
            </a:r>
            <a:r>
              <a:rPr lang="en-US" altLang="ko-KR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61AAFFF-8256-46E7-B549-152F502A2516}"/>
              </a:ext>
            </a:extLst>
          </p:cNvPr>
          <p:cNvSpPr/>
          <p:nvPr/>
        </p:nvSpPr>
        <p:spPr>
          <a:xfrm>
            <a:off x="3118198" y="7380244"/>
            <a:ext cx="16777864" cy="1995215"/>
          </a:xfrm>
          <a:prstGeom prst="roundRect">
            <a:avLst>
              <a:gd name="adj" fmla="val 51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13" name="Shape 133">
            <a:extLst>
              <a:ext uri="{FF2B5EF4-FFF2-40B4-BE49-F238E27FC236}">
                <a16:creationId xmlns:a16="http://schemas.microsoft.com/office/drawing/2014/main" id="{E2777226-4621-4FAA-B999-B2EF97C7C5C1}"/>
              </a:ext>
            </a:extLst>
          </p:cNvPr>
          <p:cNvSpPr/>
          <p:nvPr/>
        </p:nvSpPr>
        <p:spPr>
          <a:xfrm>
            <a:off x="3406230" y="7772558"/>
            <a:ext cx="16989624" cy="957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>
                <a:solidFill>
                  <a:schemeClr val="accent4"/>
                </a:solidFill>
              </a:rPr>
              <a:t>DELETE FROM </a:t>
            </a:r>
            <a:r>
              <a:rPr lang="en-US" altLang="ko-KR" dirty="0"/>
              <a:t>post </a:t>
            </a:r>
            <a:r>
              <a:rPr lang="en-US" altLang="ko-KR" dirty="0">
                <a:solidFill>
                  <a:schemeClr val="accent4"/>
                </a:solidFill>
              </a:rPr>
              <a:t>WHERE</a:t>
            </a:r>
            <a:r>
              <a:rPr lang="en-US" altLang="ko-KR" dirty="0"/>
              <a:t> id=3;</a:t>
            </a:r>
          </a:p>
        </p:txBody>
      </p:sp>
    </p:spTree>
    <p:extLst>
      <p:ext uri="{BB962C8B-B14F-4D97-AF65-F5344CB8AC3E}">
        <p14:creationId xmlns:p14="http://schemas.microsoft.com/office/powerpoint/2010/main" val="374842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  <p:bldP spid="15" grpId="0" animBg="1"/>
      <p:bldP spid="13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4519</TotalTime>
  <Words>323</Words>
  <Application>Microsoft Office PowerPoint</Application>
  <PresentationFormat>사용자 지정</PresentationFormat>
  <Paragraphs>66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SpoqaHanSans-Bold</vt:lpstr>
      <vt:lpstr>SpoqaHanSans-Light</vt:lpstr>
      <vt:lpstr>SpoqaHanSans-Regular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jh_lee@fastcampus.co.kr</dc:creator>
  <cp:lastModifiedBy>kwon kijun</cp:lastModifiedBy>
  <cp:revision>122</cp:revision>
  <dcterms:created xsi:type="dcterms:W3CDTF">2021-04-05T07:22:06Z</dcterms:created>
  <dcterms:modified xsi:type="dcterms:W3CDTF">2021-08-04T14:43:53Z</dcterms:modified>
</cp:coreProperties>
</file>