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77" r:id="rId3"/>
    <p:sldId id="342" r:id="rId4"/>
    <p:sldId id="343" r:id="rId5"/>
    <p:sldId id="307" r:id="rId6"/>
    <p:sldId id="341" r:id="rId7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데이터베이스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04.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GROUP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BY,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JOIN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GROUP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BY,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JOIN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4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user</a:t>
            </a:r>
            <a:r>
              <a:rPr lang="ko-KR" altLang="en-US" dirty="0"/>
              <a:t> 테이블 수정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post </a:t>
            </a:r>
            <a:r>
              <a:rPr lang="ko-KR" altLang="en-US" dirty="0"/>
              <a:t>테이블 수정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GROUP BY</a:t>
            </a:r>
            <a:r>
              <a:rPr lang="ko-KR" altLang="en-US" dirty="0"/>
              <a:t> 학습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JOIN </a:t>
            </a:r>
            <a:r>
              <a:rPr lang="ko-KR" altLang="en-US" dirty="0"/>
              <a:t>학습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user </a:t>
            </a:r>
            <a:r>
              <a:rPr lang="ko-KR" altLang="en-US" b="1" dirty="0"/>
              <a:t>테이블 수정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GROUP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BY,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JOIN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user </a:t>
            </a:r>
            <a:r>
              <a:rPr lang="ko-KR" altLang="en-US" dirty="0"/>
              <a:t>테이블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B44CD9-D439-4E01-A03C-5F84923F7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190" y="5181366"/>
            <a:ext cx="13205447" cy="5349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DEEE5D5-CD9A-4232-BC53-D43ACF28F37D}"/>
              </a:ext>
            </a:extLst>
          </p:cNvPr>
          <p:cNvSpPr/>
          <p:nvPr/>
        </p:nvSpPr>
        <p:spPr>
          <a:xfrm>
            <a:off x="6214542" y="4097450"/>
            <a:ext cx="1126971" cy="885772"/>
          </a:xfrm>
          <a:prstGeom prst="roundRect">
            <a:avLst>
              <a:gd name="adj" fmla="val 7502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PK</a:t>
            </a:r>
            <a:endParaRPr lang="ko-KR" altLang="en-US" sz="4000" dirty="0">
              <a:solidFill>
                <a:schemeClr val="accent4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6F2D334-1DAE-4DAE-AA1F-AA67DA15F70B}"/>
              </a:ext>
            </a:extLst>
          </p:cNvPr>
          <p:cNvSpPr/>
          <p:nvPr/>
        </p:nvSpPr>
        <p:spPr>
          <a:xfrm>
            <a:off x="10895062" y="4097450"/>
            <a:ext cx="1126971" cy="885772"/>
          </a:xfrm>
          <a:prstGeom prst="roundRect">
            <a:avLst>
              <a:gd name="adj" fmla="val 7502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NN</a:t>
            </a:r>
            <a:endParaRPr lang="ko-KR" altLang="en-US" sz="4000" dirty="0">
              <a:solidFill>
                <a:srgbClr val="C00000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post </a:t>
            </a:r>
            <a:r>
              <a:rPr lang="ko-KR" altLang="en-US" b="1" dirty="0"/>
              <a:t>테이블 수정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GROUP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BY,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JOIN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57953" y="3141933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post </a:t>
            </a:r>
            <a:r>
              <a:rPr lang="ko-KR" altLang="en-US" dirty="0"/>
              <a:t>테이블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959CE3-C588-4EED-B61A-4A2BC305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83" y="5681466"/>
            <a:ext cx="13825536" cy="7295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1C7BBB3-A358-4C51-985F-115CE6E3A652}"/>
              </a:ext>
            </a:extLst>
          </p:cNvPr>
          <p:cNvSpPr/>
          <p:nvPr/>
        </p:nvSpPr>
        <p:spPr>
          <a:xfrm>
            <a:off x="3183014" y="4625752"/>
            <a:ext cx="1126971" cy="885772"/>
          </a:xfrm>
          <a:prstGeom prst="roundRect">
            <a:avLst>
              <a:gd name="adj" fmla="val 7502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PK</a:t>
            </a:r>
            <a:endParaRPr lang="ko-KR" altLang="en-US" sz="4000" dirty="0">
              <a:solidFill>
                <a:schemeClr val="accent4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B34830C-2242-4B25-B680-D0F550ED0D8F}"/>
              </a:ext>
            </a:extLst>
          </p:cNvPr>
          <p:cNvSpPr/>
          <p:nvPr/>
        </p:nvSpPr>
        <p:spPr>
          <a:xfrm>
            <a:off x="5278438" y="4625752"/>
            <a:ext cx="1126971" cy="885772"/>
          </a:xfrm>
          <a:prstGeom prst="roundRect">
            <a:avLst>
              <a:gd name="adj" fmla="val 7502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NN</a:t>
            </a:r>
            <a:endParaRPr lang="ko-KR" altLang="en-US" sz="4000" dirty="0">
              <a:solidFill>
                <a:srgbClr val="C00000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EA4CA6-1F4E-470B-BE24-54351CA8EC7F}"/>
              </a:ext>
            </a:extLst>
          </p:cNvPr>
          <p:cNvSpPr/>
          <p:nvPr/>
        </p:nvSpPr>
        <p:spPr>
          <a:xfrm>
            <a:off x="9094862" y="4625752"/>
            <a:ext cx="1126971" cy="885772"/>
          </a:xfrm>
          <a:prstGeom prst="roundRect">
            <a:avLst>
              <a:gd name="adj" fmla="val 7502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NN</a:t>
            </a:r>
            <a:endParaRPr lang="ko-KR" altLang="en-US" sz="4000" dirty="0">
              <a:solidFill>
                <a:srgbClr val="C00000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GROUP BY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GROUP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BY,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JOIN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그룹화해서 계산하는 명령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9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SELECT</a:t>
            </a:r>
            <a:r>
              <a:rPr lang="en-US" altLang="ko-KR" dirty="0">
                <a:solidFill>
                  <a:schemeClr val="accent4"/>
                </a:solidFill>
              </a:rPr>
              <a:t> count(*) </a:t>
            </a:r>
            <a:r>
              <a:rPr lang="en-US" altLang="ko-KR" dirty="0">
                <a:solidFill>
                  <a:schemeClr val="bg1"/>
                </a:solidFill>
              </a:rPr>
              <a:t>FROM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테이블명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GROUP BY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380244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5" y="7772411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SELECT gender, </a:t>
            </a:r>
            <a:r>
              <a:rPr lang="en-US" altLang="ko-KR" dirty="0">
                <a:solidFill>
                  <a:schemeClr val="accent4"/>
                </a:solidFill>
              </a:rPr>
              <a:t>count(*)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/>
              <a:t>FROM user </a:t>
            </a:r>
            <a:r>
              <a:rPr lang="en-US" altLang="ko-KR" dirty="0">
                <a:solidFill>
                  <a:schemeClr val="accent4"/>
                </a:solidFill>
              </a:rPr>
              <a:t>GROUP BY </a:t>
            </a:r>
            <a:r>
              <a:rPr lang="en-US" altLang="ko-KR" dirty="0"/>
              <a:t>gender;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B65F64-8243-492C-A835-0EF244201025}"/>
              </a:ext>
            </a:extLst>
          </p:cNvPr>
          <p:cNvSpPr/>
          <p:nvPr/>
        </p:nvSpPr>
        <p:spPr>
          <a:xfrm>
            <a:off x="3118198" y="9669043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C0A7FE7F-36B1-465D-90FC-6B565FC6B629}"/>
              </a:ext>
            </a:extLst>
          </p:cNvPr>
          <p:cNvSpPr/>
          <p:nvPr/>
        </p:nvSpPr>
        <p:spPr>
          <a:xfrm>
            <a:off x="2690415" y="10061210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SELECT gender, </a:t>
            </a:r>
            <a:r>
              <a:rPr lang="en-US" altLang="ko-KR" dirty="0">
                <a:solidFill>
                  <a:schemeClr val="accent4"/>
                </a:solidFill>
              </a:rPr>
              <a:t>avg(age)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/>
              <a:t>FROM user WHERE age &gt; 20 </a:t>
            </a:r>
            <a:r>
              <a:rPr lang="en-US" altLang="ko-KR" dirty="0">
                <a:solidFill>
                  <a:schemeClr val="accent4"/>
                </a:solidFill>
              </a:rPr>
              <a:t>GROUP BY </a:t>
            </a:r>
            <a:r>
              <a:rPr lang="en-US" altLang="ko-KR" dirty="0"/>
              <a:t>gender;</a:t>
            </a:r>
          </a:p>
        </p:txBody>
      </p:sp>
    </p:spTree>
    <p:extLst>
      <p:ext uri="{BB962C8B-B14F-4D97-AF65-F5344CB8AC3E}">
        <p14:creationId xmlns:p14="http://schemas.microsoft.com/office/powerpoint/2010/main" val="11989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JOIN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GROUP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BY,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JOIN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두 테이블을 묶어서 조회할 때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9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SELECT</a:t>
            </a:r>
            <a:r>
              <a:rPr lang="en-US" altLang="ko-KR" dirty="0">
                <a:solidFill>
                  <a:schemeClr val="accent4"/>
                </a:solidFill>
              </a:rPr>
              <a:t> * </a:t>
            </a:r>
            <a:r>
              <a:rPr lang="en-US" altLang="ko-KR" dirty="0">
                <a:solidFill>
                  <a:schemeClr val="bg1"/>
                </a:solidFill>
              </a:rPr>
              <a:t>FROM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테이블명</a:t>
            </a:r>
            <a:r>
              <a:rPr lang="en-US" altLang="ko-KR" dirty="0">
                <a:solidFill>
                  <a:schemeClr val="bg1"/>
                </a:solidFill>
              </a:rPr>
              <a:t>1 </a:t>
            </a:r>
            <a:r>
              <a:rPr lang="en-US" altLang="ko-KR" dirty="0">
                <a:solidFill>
                  <a:schemeClr val="accent4"/>
                </a:solidFill>
              </a:rPr>
              <a:t>INNER JOIN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테이블명</a:t>
            </a:r>
            <a:r>
              <a:rPr lang="en-US" altLang="ko-KR" dirty="0">
                <a:solidFill>
                  <a:schemeClr val="bg1"/>
                </a:solidFill>
              </a:rPr>
              <a:t>2 WHERE </a:t>
            </a:r>
            <a:r>
              <a:rPr lang="ko-KR" altLang="en-US" dirty="0">
                <a:solidFill>
                  <a:schemeClr val="bg1"/>
                </a:solidFill>
              </a:rPr>
              <a:t>조건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D82A0A-6E2A-4AB0-AF50-4AFDA85C2557}"/>
              </a:ext>
            </a:extLst>
          </p:cNvPr>
          <p:cNvSpPr/>
          <p:nvPr/>
        </p:nvSpPr>
        <p:spPr>
          <a:xfrm>
            <a:off x="3118198" y="7831642"/>
            <a:ext cx="1785798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1" name="Shape 133">
            <a:extLst>
              <a:ext uri="{FF2B5EF4-FFF2-40B4-BE49-F238E27FC236}">
                <a16:creationId xmlns:a16="http://schemas.microsoft.com/office/drawing/2014/main" id="{9A484781-C7D9-4FD3-BDFC-3C1DE792DD93}"/>
              </a:ext>
            </a:extLst>
          </p:cNvPr>
          <p:cNvSpPr/>
          <p:nvPr/>
        </p:nvSpPr>
        <p:spPr>
          <a:xfrm>
            <a:off x="3406231" y="8223809"/>
            <a:ext cx="1857380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SELECT * FROM post INNER JOIN user WHERE </a:t>
            </a:r>
            <a:r>
              <a:rPr lang="en-US" altLang="ko-KR" dirty="0" err="1"/>
              <a:t>post.author</a:t>
            </a:r>
            <a:r>
              <a:rPr lang="en-US" altLang="ko-KR" dirty="0"/>
              <a:t> = </a:t>
            </a:r>
            <a:r>
              <a:rPr lang="en-US" altLang="ko-KR" dirty="0" err="1"/>
              <a:t>user.email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95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4814</TotalTime>
  <Words>154</Words>
  <Application>Microsoft Office PowerPoint</Application>
  <PresentationFormat>사용자 지정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122</cp:revision>
  <dcterms:created xsi:type="dcterms:W3CDTF">2021-04-05T07:22:06Z</dcterms:created>
  <dcterms:modified xsi:type="dcterms:W3CDTF">2021-08-05T15:58:33Z</dcterms:modified>
</cp:coreProperties>
</file>