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328" r:id="rId3"/>
    <p:sldId id="331" r:id="rId4"/>
    <p:sldId id="330" r:id="rId5"/>
    <p:sldId id="332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데이터베이스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파이썬에서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Sqlite3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사용방법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파이썬 </a:t>
            </a:r>
            <a:r>
              <a:rPr lang="en-US" altLang="ko-KR" b="1" dirty="0"/>
              <a:t>Sqlite3 </a:t>
            </a:r>
            <a:r>
              <a:rPr lang="ko-KR" altLang="en-US" b="1" dirty="0"/>
              <a:t>사용순서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파이썬에서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Sqlite3 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사용방법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89F7386-F4D9-4A46-92A0-2DBDA6815785}"/>
              </a:ext>
            </a:extLst>
          </p:cNvPr>
          <p:cNvSpPr/>
          <p:nvPr/>
        </p:nvSpPr>
        <p:spPr>
          <a:xfrm>
            <a:off x="2038078" y="5057800"/>
            <a:ext cx="6836793" cy="1995215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9161834-279C-44D9-A3E3-088FE22ADCD8}"/>
              </a:ext>
            </a:extLst>
          </p:cNvPr>
          <p:cNvSpPr/>
          <p:nvPr/>
        </p:nvSpPr>
        <p:spPr>
          <a:xfrm>
            <a:off x="3190206" y="5489255"/>
            <a:ext cx="4824535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chemeClr val="bg1"/>
                </a:solidFill>
              </a:rPr>
              <a:t>DataBase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 열기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CC17951-A427-4F52-A997-72AEB1820C49}"/>
              </a:ext>
            </a:extLst>
          </p:cNvPr>
          <p:cNvSpPr/>
          <p:nvPr/>
        </p:nvSpPr>
        <p:spPr>
          <a:xfrm>
            <a:off x="9022854" y="5057800"/>
            <a:ext cx="6836793" cy="1995215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3CDC8691-E10D-4E8F-9F58-0534A93D8E62}"/>
              </a:ext>
            </a:extLst>
          </p:cNvPr>
          <p:cNvSpPr/>
          <p:nvPr/>
        </p:nvSpPr>
        <p:spPr>
          <a:xfrm>
            <a:off x="10943023" y="5489255"/>
            <a:ext cx="4824535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bg1"/>
                </a:solidFill>
              </a:rPr>
              <a:t>커서</a:t>
            </a:r>
            <a:r>
              <a:rPr lang="en-US" altLang="ko-KR" dirty="0">
                <a:solidFill>
                  <a:schemeClr val="bg1"/>
                </a:solidFill>
              </a:rPr>
              <a:t>(Cursor)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11C2914-ADB5-4C35-AFF1-74006CC587C0}"/>
              </a:ext>
            </a:extLst>
          </p:cNvPr>
          <p:cNvSpPr/>
          <p:nvPr/>
        </p:nvSpPr>
        <p:spPr>
          <a:xfrm>
            <a:off x="15935620" y="5057800"/>
            <a:ext cx="6836793" cy="1995215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C728326E-9E7D-46BE-AD28-652BF6F9D36C}"/>
              </a:ext>
            </a:extLst>
          </p:cNvPr>
          <p:cNvSpPr/>
          <p:nvPr/>
        </p:nvSpPr>
        <p:spPr>
          <a:xfrm>
            <a:off x="18167870" y="5489255"/>
            <a:ext cx="4824535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SQL </a:t>
            </a:r>
            <a:r>
              <a:rPr lang="ko-KR" altLang="en-US" dirty="0">
                <a:solidFill>
                  <a:schemeClr val="bg1"/>
                </a:solidFill>
              </a:rPr>
              <a:t>명령 실행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95E51AEF-8308-4BB5-B399-0234273E0FB3}"/>
              </a:ext>
            </a:extLst>
          </p:cNvPr>
          <p:cNvSpPr/>
          <p:nvPr/>
        </p:nvSpPr>
        <p:spPr>
          <a:xfrm>
            <a:off x="4918398" y="8910082"/>
            <a:ext cx="6836793" cy="1995215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F89CF13A-5593-4FAB-A7B3-A0AD5D5C21CE}"/>
              </a:ext>
            </a:extLst>
          </p:cNvPr>
          <p:cNvSpPr/>
          <p:nvPr/>
        </p:nvSpPr>
        <p:spPr>
          <a:xfrm>
            <a:off x="6968642" y="9341537"/>
            <a:ext cx="4824535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>
                <a:solidFill>
                  <a:schemeClr val="bg1"/>
                </a:solidFill>
              </a:rPr>
              <a:t>커밋</a:t>
            </a:r>
            <a:r>
              <a:rPr lang="ko-KR" altLang="en-US" dirty="0">
                <a:solidFill>
                  <a:schemeClr val="bg1"/>
                </a:solidFill>
              </a:rPr>
              <a:t> 또는 롤백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DE875970-00A8-4B85-9F16-D2CAF5AD8628}"/>
              </a:ext>
            </a:extLst>
          </p:cNvPr>
          <p:cNvSpPr/>
          <p:nvPr/>
        </p:nvSpPr>
        <p:spPr>
          <a:xfrm>
            <a:off x="11831163" y="8910082"/>
            <a:ext cx="7632851" cy="1995215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ECBCF9FE-FE21-4655-A55B-FA556BAC6F82}"/>
              </a:ext>
            </a:extLst>
          </p:cNvPr>
          <p:cNvSpPr/>
          <p:nvPr/>
        </p:nvSpPr>
        <p:spPr>
          <a:xfrm>
            <a:off x="13919399" y="9341537"/>
            <a:ext cx="4824535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bg1"/>
                </a:solidFill>
              </a:rPr>
              <a:t>데이터베이스 닫기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D6143E9A-1806-4021-89C8-E9F64DCCE47C}"/>
              </a:ext>
            </a:extLst>
          </p:cNvPr>
          <p:cNvSpPr/>
          <p:nvPr/>
        </p:nvSpPr>
        <p:spPr>
          <a:xfrm>
            <a:off x="2416082" y="5057800"/>
            <a:ext cx="576064" cy="151586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26" name="Shape 133">
            <a:extLst>
              <a:ext uri="{FF2B5EF4-FFF2-40B4-BE49-F238E27FC236}">
                <a16:creationId xmlns:a16="http://schemas.microsoft.com/office/drawing/2014/main" id="{A678DDED-C9A0-4BF2-919C-DCBD7C3558F7}"/>
              </a:ext>
            </a:extLst>
          </p:cNvPr>
          <p:cNvSpPr/>
          <p:nvPr/>
        </p:nvSpPr>
        <p:spPr>
          <a:xfrm>
            <a:off x="10146967" y="5057800"/>
            <a:ext cx="576064" cy="151586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27" name="Shape 133">
            <a:extLst>
              <a:ext uri="{FF2B5EF4-FFF2-40B4-BE49-F238E27FC236}">
                <a16:creationId xmlns:a16="http://schemas.microsoft.com/office/drawing/2014/main" id="{2BA6D648-DF17-4424-84B1-446F6FC70C81}"/>
              </a:ext>
            </a:extLst>
          </p:cNvPr>
          <p:cNvSpPr/>
          <p:nvPr/>
        </p:nvSpPr>
        <p:spPr>
          <a:xfrm>
            <a:off x="17371814" y="5057800"/>
            <a:ext cx="576064" cy="151586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8" name="Shape 133">
            <a:extLst>
              <a:ext uri="{FF2B5EF4-FFF2-40B4-BE49-F238E27FC236}">
                <a16:creationId xmlns:a16="http://schemas.microsoft.com/office/drawing/2014/main" id="{EC18C128-2250-4346-B5B9-422BDAC166F7}"/>
              </a:ext>
            </a:extLst>
          </p:cNvPr>
          <p:cNvSpPr/>
          <p:nvPr/>
        </p:nvSpPr>
        <p:spPr>
          <a:xfrm>
            <a:off x="6097622" y="8910082"/>
            <a:ext cx="576064" cy="151586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dirty="0">
                <a:solidFill>
                  <a:schemeClr val="accent4"/>
                </a:solidFill>
              </a:rPr>
              <a:t>4.</a:t>
            </a:r>
          </a:p>
        </p:txBody>
      </p:sp>
      <p:sp>
        <p:nvSpPr>
          <p:cNvPr id="29" name="Shape 133">
            <a:extLst>
              <a:ext uri="{FF2B5EF4-FFF2-40B4-BE49-F238E27FC236}">
                <a16:creationId xmlns:a16="http://schemas.microsoft.com/office/drawing/2014/main" id="{C29C82D6-147A-427A-8601-84E4E2129C21}"/>
              </a:ext>
            </a:extLst>
          </p:cNvPr>
          <p:cNvSpPr/>
          <p:nvPr/>
        </p:nvSpPr>
        <p:spPr>
          <a:xfrm>
            <a:off x="13055302" y="8910082"/>
            <a:ext cx="576064" cy="151586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dirty="0">
                <a:solidFill>
                  <a:schemeClr val="accent4"/>
                </a:solidFill>
              </a:rPr>
              <a:t>5.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E560EFEC-E876-4319-B6C7-236C8AA1245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H="1">
            <a:off x="5916006" y="6055408"/>
            <a:ext cx="16856407" cy="3852282"/>
          </a:xfrm>
          <a:prstGeom prst="curvedConnector5">
            <a:avLst>
              <a:gd name="adj1" fmla="val -7649"/>
              <a:gd name="adj2" fmla="val 50000"/>
              <a:gd name="adj3" fmla="val 119583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266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테이블 설계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파이썬에서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Sqlite3 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사용방법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366D1B-3C27-48C2-97D5-E50E5F8D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238" y="5417840"/>
            <a:ext cx="8844418" cy="406522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B34648-128E-40BA-A085-B0C8B9510925}"/>
              </a:ext>
            </a:extLst>
          </p:cNvPr>
          <p:cNvSpPr/>
          <p:nvPr/>
        </p:nvSpPr>
        <p:spPr>
          <a:xfrm>
            <a:off x="3700280" y="4553744"/>
            <a:ext cx="737956" cy="741756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PK</a:t>
            </a:r>
            <a:endParaRPr lang="ko-KR" altLang="en-US" sz="2400" dirty="0">
              <a:solidFill>
                <a:schemeClr val="accent4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84AA30-283C-4AAF-84C9-6AC46443DEB5}"/>
              </a:ext>
            </a:extLst>
          </p:cNvPr>
          <p:cNvSpPr/>
          <p:nvPr/>
        </p:nvSpPr>
        <p:spPr>
          <a:xfrm>
            <a:off x="5926510" y="4553744"/>
            <a:ext cx="737956" cy="741756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NN</a:t>
            </a:r>
            <a:endParaRPr lang="ko-KR" altLang="en-US" sz="2400" dirty="0">
              <a:solidFill>
                <a:srgbClr val="C0000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57DCA2-8325-408B-8ED0-493261115F29}"/>
              </a:ext>
            </a:extLst>
          </p:cNvPr>
          <p:cNvSpPr/>
          <p:nvPr/>
        </p:nvSpPr>
        <p:spPr>
          <a:xfrm>
            <a:off x="8374782" y="4553744"/>
            <a:ext cx="737956" cy="741756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NN</a:t>
            </a:r>
            <a:endParaRPr lang="ko-KR" altLang="en-US" sz="2400" dirty="0">
              <a:solidFill>
                <a:srgbClr val="C0000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DEE823-D2FD-40E5-9564-11DE6FCC9C5F}"/>
              </a:ext>
            </a:extLst>
          </p:cNvPr>
          <p:cNvSpPr/>
          <p:nvPr/>
        </p:nvSpPr>
        <p:spPr>
          <a:xfrm>
            <a:off x="10967070" y="4553744"/>
            <a:ext cx="737956" cy="741756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NN</a:t>
            </a:r>
            <a:endParaRPr lang="ko-KR" altLang="en-US" sz="2400" dirty="0">
              <a:solidFill>
                <a:srgbClr val="C0000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CFA59A-6AD3-483E-804F-C80C28DADD61}"/>
              </a:ext>
            </a:extLst>
          </p:cNvPr>
          <p:cNvSpPr/>
          <p:nvPr/>
        </p:nvSpPr>
        <p:spPr>
          <a:xfrm>
            <a:off x="4597371" y="4553744"/>
            <a:ext cx="737956" cy="741756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AI</a:t>
            </a:r>
            <a:endParaRPr lang="ko-KR" altLang="en-US" sz="2400" dirty="0">
              <a:solidFill>
                <a:schemeClr val="accent6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0EA7FC6A-0EE7-4784-AD73-3324FF671B3D}"/>
              </a:ext>
            </a:extLst>
          </p:cNvPr>
          <p:cNvSpPr/>
          <p:nvPr/>
        </p:nvSpPr>
        <p:spPr>
          <a:xfrm>
            <a:off x="2457953" y="3141933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Item </a:t>
            </a:r>
            <a:r>
              <a:rPr lang="ko-KR" altLang="en-US" dirty="0"/>
              <a:t>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97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266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지금까지 배운 내용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파이썬에서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Sqlite3 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사용방법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Database 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DDL (CREATE, ALTER, DROP)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DML (INSERT, SELECT, UPDATE, DELETE)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GROUP BY, JOIN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sqlite3 </a:t>
            </a:r>
            <a:r>
              <a:rPr lang="ko-KR" altLang="en-US" dirty="0"/>
              <a:t>활용하기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6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266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/>
              <a:t>추가적인 데이터베이스 공부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파이썬에서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Sqlite3 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사용방법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여러 개의 테이블이 필요한 프로젝트 설계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Primary Key, Foreign Key (</a:t>
            </a:r>
            <a:r>
              <a:rPr lang="ko-KR" altLang="en-US" dirty="0"/>
              <a:t>외부 키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정규화 </a:t>
            </a:r>
            <a:r>
              <a:rPr lang="en-US" altLang="ko-KR" dirty="0"/>
              <a:t>(+</a:t>
            </a:r>
            <a:r>
              <a:rPr lang="ko-KR" altLang="en-US" dirty="0"/>
              <a:t>역정규화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ERD (Entity Relationship Diagram)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32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134</Words>
  <Application>Microsoft Office PowerPoint</Application>
  <PresentationFormat>사용자 지정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122</cp:revision>
  <dcterms:created xsi:type="dcterms:W3CDTF">2021-04-05T07:22:06Z</dcterms:created>
  <dcterms:modified xsi:type="dcterms:W3CDTF">2021-08-05T15:58:30Z</dcterms:modified>
</cp:coreProperties>
</file>