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77" r:id="rId3"/>
    <p:sldId id="320" r:id="rId4"/>
    <p:sldId id="327" r:id="rId5"/>
    <p:sldId id="328" r:id="rId6"/>
    <p:sldId id="329" r:id="rId7"/>
    <p:sldId id="330" r:id="rId8"/>
    <p:sldId id="331" r:id="rId9"/>
    <p:sldId id="319" r:id="rId10"/>
    <p:sldId id="332" r:id="rId11"/>
    <p:sldId id="333" r:id="rId12"/>
    <p:sldId id="334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 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단점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12884" y="3833664"/>
            <a:ext cx="1533770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가독성이 좋지 못하다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유지보수가 힘들다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79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3924598" y="6100068"/>
            <a:ext cx="1653321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b="0" i="0" dirty="0">
                <a:solidFill>
                  <a:schemeClr val="bg1"/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^(?=.*[A-Za-z])(?=.*\d)(?=.*[$@$!%*#?&amp;])[A-Za-z\d$@$!%*#?&amp;]{8,}$</a:t>
            </a:r>
            <a:endParaRPr lang="en-US" altLang="ko-KR" sz="8800" b="1" dirty="0">
              <a:solidFill>
                <a:schemeClr val="bg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67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3924598" y="6100068"/>
            <a:ext cx="16533216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꼭 필요한 상황</a:t>
            </a:r>
            <a:r>
              <a:rPr lang="ko-KR" altLang="en-US" sz="7200" b="1" dirty="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에 사용하자</a:t>
            </a:r>
            <a:endParaRPr lang="en-US" altLang="ko-KR" sz="7200" b="1" dirty="0">
              <a:solidFill>
                <a:schemeClr val="bg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3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도대체 언제 정규표현식을 사용할까요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정규표현식의 장점과 단점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5273560"/>
            <a:ext cx="12472144" cy="3370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문자열에서  특정 </a:t>
            </a:r>
            <a:r>
              <a:rPr lang="ko-KR" altLang="en-US" sz="7200" b="1" dirty="0">
                <a:solidFill>
                  <a:schemeClr val="accent4"/>
                </a:solidFill>
              </a:rPr>
              <a:t>패턴</a:t>
            </a: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을</a:t>
            </a:r>
            <a:endParaRPr lang="en-US" altLang="ko-KR" sz="7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찾고 싶을 때</a:t>
            </a:r>
            <a:endParaRPr lang="en-US" altLang="ko-KR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6142534" y="3041576"/>
            <a:ext cx="12472144" cy="790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nibh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dui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sagittis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Integer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euismod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efficitur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hendrerit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tincidunt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libero. Proin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eros.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ipsum,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facilisis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vitae,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rhoncus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laoreet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sapien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Nunc auctor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dirty="0">
                <a:solidFill>
                  <a:srgbClr val="D4D4D4"/>
                </a:solidFill>
                <a:latin typeface="Consolas" panose="020B0609020204030204" pitchFamily="49" charset="0"/>
              </a:rPr>
              <a:t>https://www.google.com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magna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ligula. </a:t>
            </a:r>
            <a:r>
              <a:rPr lang="en-US" altLang="ko-KR" sz="3200" dirty="0">
                <a:solidFill>
                  <a:srgbClr val="D4D4D4"/>
                </a:solidFill>
                <a:latin typeface="Consolas" panose="020B0609020204030204" pitchFamily="49" charset="0"/>
              </a:rPr>
              <a:t>http://www.naver.com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gravida. 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imperdiet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ac. 010-3112-1998.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Vivamus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mi,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dolor.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Etiam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urna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gravida, vestibulum magna cursus,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010-3112-1998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6142534" y="3041576"/>
            <a:ext cx="12472144" cy="790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nibh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dui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sagittis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Integer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euismod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efficitur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hendrerit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tincidunt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libero. Proin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eros.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ipsum,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facilisis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vitae,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rhoncus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laoreet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sapien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Nunc auctor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dirty="0">
                <a:solidFill>
                  <a:srgbClr val="D4D4D4"/>
                </a:solidFill>
                <a:latin typeface="Consolas" panose="020B0609020204030204" pitchFamily="49" charset="0"/>
              </a:rPr>
              <a:t>https://www.google.com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magna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ligula. </a:t>
            </a:r>
            <a:r>
              <a:rPr lang="en-US" altLang="ko-KR" sz="3200" dirty="0">
                <a:solidFill>
                  <a:srgbClr val="D4D4D4"/>
                </a:solidFill>
                <a:latin typeface="Consolas" panose="020B0609020204030204" pitchFamily="49" charset="0"/>
              </a:rPr>
              <a:t>http://www.naver.com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gravida. 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imperdiet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ac. </a:t>
            </a:r>
            <a:r>
              <a:rPr lang="en-US" altLang="ko-KR" sz="3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010-3112-1998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Vivamus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mi,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dolor.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Etiam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urna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gravida, vestibulum magna cursus,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010-3112-1998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6142534" y="3041576"/>
            <a:ext cx="12472144" cy="790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Pellentesque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commodo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nibh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dui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lobortis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sagittis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Integer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euismod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efficitur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hendrerit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tincidunt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libero. Proin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egestas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eros.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turpis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ipsum,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facilisis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vitae,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rhoncus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interdum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laoreet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sapien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Nunc auctor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vel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dirty="0">
                <a:solidFill>
                  <a:schemeClr val="accent4"/>
                </a:solidFill>
                <a:latin typeface="Consolas" panose="020B0609020204030204" pitchFamily="49" charset="0"/>
              </a:rPr>
              <a:t>https://www.google.com</a:t>
            </a:r>
            <a:r>
              <a:rPr lang="en-US" altLang="ko-KR" sz="3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magna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ligula. </a:t>
            </a:r>
            <a:r>
              <a:rPr lang="en-US" altLang="ko-KR" sz="3200" dirty="0">
                <a:solidFill>
                  <a:schemeClr val="accent4"/>
                </a:solidFill>
                <a:latin typeface="Consolas" panose="020B0609020204030204" pitchFamily="49" charset="0"/>
              </a:rPr>
              <a:t>http://www.naver.com</a:t>
            </a:r>
            <a:r>
              <a:rPr lang="en-US" altLang="ko-KR" sz="3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Fusce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gravida. Donec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imperdiet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blandit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ac. 010-3112-1998.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faucibus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dapibus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Vivamus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metus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mi, maximus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rutrum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finibus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dolor. Sed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volutpat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sodales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augue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eget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Etiam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urna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gravida, vestibulum magna cursus, pharetra 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purus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010-3112-1998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유효성 검사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41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3E4E0F-929F-45B9-AB2D-52B9BE97AC4D}"/>
              </a:ext>
            </a:extLst>
          </p:cNvPr>
          <p:cNvSpPr/>
          <p:nvPr/>
        </p:nvSpPr>
        <p:spPr>
          <a:xfrm>
            <a:off x="3694262" y="3257600"/>
            <a:ext cx="16993888" cy="1728192"/>
          </a:xfrm>
          <a:prstGeom prst="roundRect">
            <a:avLst>
              <a:gd name="adj" fmla="val 1145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63570-0812-4BFB-AB56-3C2108CB2694}"/>
              </a:ext>
            </a:extLst>
          </p:cNvPr>
          <p:cNvSpPr txBox="1"/>
          <p:nvPr/>
        </p:nvSpPr>
        <p:spPr>
          <a:xfrm>
            <a:off x="4126310" y="3796644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아이디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4F7F5-F820-495F-BE64-654FEBE29748}"/>
              </a:ext>
            </a:extLst>
          </p:cNvPr>
          <p:cNvSpPr/>
          <p:nvPr/>
        </p:nvSpPr>
        <p:spPr>
          <a:xfrm>
            <a:off x="6536784" y="3736975"/>
            <a:ext cx="5544616" cy="888777"/>
          </a:xfrm>
          <a:prstGeom prst="roundRect">
            <a:avLst>
              <a:gd name="adj" fmla="val 11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E29D3-9474-40AC-A101-1D9ED2FE23F3}"/>
              </a:ext>
            </a:extLst>
          </p:cNvPr>
          <p:cNvSpPr txBox="1"/>
          <p:nvPr/>
        </p:nvSpPr>
        <p:spPr>
          <a:xfrm>
            <a:off x="12883209" y="3796645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(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영문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,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숫자 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6~13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자리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)</a:t>
            </a:r>
            <a:endParaRPr lang="ko-KR" altLang="en-US" sz="44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7E1ECD-DB03-495D-9C0E-3B77A6D58AFA}"/>
              </a:ext>
            </a:extLst>
          </p:cNvPr>
          <p:cNvSpPr/>
          <p:nvPr/>
        </p:nvSpPr>
        <p:spPr>
          <a:xfrm>
            <a:off x="3694262" y="5777880"/>
            <a:ext cx="16993888" cy="1728192"/>
          </a:xfrm>
          <a:prstGeom prst="roundRect">
            <a:avLst>
              <a:gd name="adj" fmla="val 1145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A09C4-DD12-456E-8740-0395C14B9990}"/>
              </a:ext>
            </a:extLst>
          </p:cNvPr>
          <p:cNvSpPr txBox="1"/>
          <p:nvPr/>
        </p:nvSpPr>
        <p:spPr>
          <a:xfrm>
            <a:off x="4126310" y="6316924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비밀번호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BEED7E-4F4A-43A5-9AEE-93CA89EFD1FB}"/>
              </a:ext>
            </a:extLst>
          </p:cNvPr>
          <p:cNvSpPr/>
          <p:nvPr/>
        </p:nvSpPr>
        <p:spPr>
          <a:xfrm>
            <a:off x="6536784" y="6257255"/>
            <a:ext cx="5544616" cy="888777"/>
          </a:xfrm>
          <a:prstGeom prst="roundRect">
            <a:avLst>
              <a:gd name="adj" fmla="val 11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4A121-1ADD-4D09-82C6-698252F6A066}"/>
              </a:ext>
            </a:extLst>
          </p:cNvPr>
          <p:cNvSpPr txBox="1"/>
          <p:nvPr/>
        </p:nvSpPr>
        <p:spPr>
          <a:xfrm>
            <a:off x="12883208" y="6316925"/>
            <a:ext cx="733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(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영문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,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숫자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,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특수문자 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8~13</a:t>
            </a:r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자리</a:t>
            </a:r>
            <a:r>
              <a:rPr lang="en-US" altLang="ko-KR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)</a:t>
            </a:r>
            <a:endParaRPr lang="ko-KR" altLang="en-US" sz="44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627FB1-E014-4E61-9F85-16F9259A2430}"/>
              </a:ext>
            </a:extLst>
          </p:cNvPr>
          <p:cNvSpPr/>
          <p:nvPr/>
        </p:nvSpPr>
        <p:spPr>
          <a:xfrm>
            <a:off x="3694262" y="8250833"/>
            <a:ext cx="16993888" cy="1728192"/>
          </a:xfrm>
          <a:prstGeom prst="roundRect">
            <a:avLst>
              <a:gd name="adj" fmla="val 1145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B586D-67CE-4607-88A5-9C30F36012EB}"/>
              </a:ext>
            </a:extLst>
          </p:cNvPr>
          <p:cNvSpPr txBox="1"/>
          <p:nvPr/>
        </p:nvSpPr>
        <p:spPr>
          <a:xfrm>
            <a:off x="4126310" y="8789877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이메일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77193A-8F9F-48FE-AD37-E47C1530D0A7}"/>
              </a:ext>
            </a:extLst>
          </p:cNvPr>
          <p:cNvSpPr/>
          <p:nvPr/>
        </p:nvSpPr>
        <p:spPr>
          <a:xfrm>
            <a:off x="6536784" y="8730208"/>
            <a:ext cx="5544616" cy="888777"/>
          </a:xfrm>
          <a:prstGeom prst="roundRect">
            <a:avLst>
              <a:gd name="adj" fmla="val 11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A786C-C698-4C64-909F-22C2CF507F6E}"/>
              </a:ext>
            </a:extLst>
          </p:cNvPr>
          <p:cNvSpPr txBox="1"/>
          <p:nvPr/>
        </p:nvSpPr>
        <p:spPr>
          <a:xfrm>
            <a:off x="12883208" y="8789875"/>
            <a:ext cx="733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*</a:t>
            </a:r>
            <a:r>
              <a:rPr lang="ko-KR" altLang="en-US" sz="4400" dirty="0">
                <a:solidFill>
                  <a:srgbClr val="C00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올바르지 않은 이메일 형식</a:t>
            </a:r>
          </a:p>
        </p:txBody>
      </p:sp>
    </p:spTree>
    <p:extLst>
      <p:ext uri="{BB962C8B-B14F-4D97-AF65-F5344CB8AC3E}">
        <p14:creationId xmlns:p14="http://schemas.microsoft.com/office/powerpoint/2010/main" val="37651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장점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12884" y="3833664"/>
            <a:ext cx="1533770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추출</a:t>
            </a:r>
            <a:r>
              <a:rPr lang="en-US" altLang="ko-KR" dirty="0"/>
              <a:t>, </a:t>
            </a:r>
            <a:r>
              <a:rPr lang="ko-KR" altLang="en-US" dirty="0"/>
              <a:t>유효성 검사에서 유용하게 쓰일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거의 모든 언어에서 지원</a:t>
            </a:r>
            <a:r>
              <a:rPr lang="en-US" altLang="ko-KR" dirty="0"/>
              <a:t>(</a:t>
            </a:r>
            <a:r>
              <a:rPr lang="ko-KR" altLang="en-US" dirty="0"/>
              <a:t>범용성이 높다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91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574</Words>
  <Application>Microsoft Office PowerPoint</Application>
  <PresentationFormat>사용자 지정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Consolas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117</cp:revision>
  <dcterms:created xsi:type="dcterms:W3CDTF">2021-04-05T07:22:06Z</dcterms:created>
  <dcterms:modified xsi:type="dcterms:W3CDTF">2021-08-06T16:49:39Z</dcterms:modified>
</cp:coreProperties>
</file>