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7" r:id="rId2"/>
    <p:sldId id="277" r:id="rId3"/>
    <p:sldId id="330" r:id="rId4"/>
    <p:sldId id="331" r:id="rId5"/>
    <p:sldId id="329" r:id="rId6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08/07/2021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06.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정규표현식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정규표현식 사용방법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(1)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정규표현식</a:t>
            </a:r>
            <a:endParaRPr lang="en-US" altLang="ko-KR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사용방법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정규표현식 연습 사이트 소개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정규표현식 사용방법 </a:t>
            </a:r>
            <a:r>
              <a:rPr lang="en-US" altLang="ko-KR" dirty="0"/>
              <a:t>(1)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48263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/>
              <a:t>정규표현식 연습 사이트 소개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정규표현식</a:t>
            </a:r>
            <a:endParaRPr lang="en-US" altLang="ko-KR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사용방법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C3B127-8191-4E3E-B5B5-889355348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102" y="3401696"/>
            <a:ext cx="18362040" cy="7642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518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정규표현식 사용방법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정규표현식</a:t>
            </a:r>
            <a:endParaRPr lang="en-US" altLang="ko-KR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사용방법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465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Flags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Character classes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Anchors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Escaped Characters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061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8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정규표현식</a:t>
            </a:r>
            <a:endParaRPr lang="en-US" altLang="ko-KR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사용방법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A0942A7F-32D4-4131-ACCD-B3E461F88CA5}"/>
              </a:ext>
            </a:extLst>
          </p:cNvPr>
          <p:cNvSpPr/>
          <p:nvPr/>
        </p:nvSpPr>
        <p:spPr>
          <a:xfrm>
            <a:off x="2722012" y="3113584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https://regexr.com/639t5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0CB680-3CC6-4976-8B79-16092C20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233" y="4574565"/>
            <a:ext cx="17101901" cy="7117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59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4528</TotalTime>
  <Words>78</Words>
  <Application>Microsoft Office PowerPoint</Application>
  <PresentationFormat>사용자 지정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126</cp:revision>
  <dcterms:created xsi:type="dcterms:W3CDTF">2021-04-05T07:22:06Z</dcterms:created>
  <dcterms:modified xsi:type="dcterms:W3CDTF">2021-08-07T10:50:18Z</dcterms:modified>
</cp:coreProperties>
</file>